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8" r:id="rId3"/>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Nunito Sans ExtraLight"/>
      <p:regular r:id="rId35"/>
      <p:bold r:id="rId36"/>
      <p:italic r:id="rId37"/>
      <p:boldItalic r:id="rId38"/>
    </p:embeddedFont>
    <p:embeddedFont>
      <p:font typeface="Open Sans SemiBold"/>
      <p:regular r:id="rId39"/>
      <p:bold r:id="rId40"/>
      <p:italic r:id="rId41"/>
      <p:boldItalic r:id="rId42"/>
    </p:embeddedFont>
    <p:embeddedFont>
      <p:font typeface="Open Sans Light"/>
      <p:regular r:id="rId43"/>
      <p:bold r:id="rId44"/>
      <p:italic r:id="rId45"/>
      <p:boldItalic r:id="rId46"/>
    </p:embeddedFont>
    <p:embeddedFont>
      <p:font typeface="Open Sans"/>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OpenSansSemiBold-bold.fntdata"/><Relationship Id="rId42" Type="http://schemas.openxmlformats.org/officeDocument/2006/relationships/font" Target="fonts/OpenSansSemiBold-boldItalic.fntdata"/><Relationship Id="rId41" Type="http://schemas.openxmlformats.org/officeDocument/2006/relationships/font" Target="fonts/OpenSansSemiBold-italic.fntdata"/><Relationship Id="rId44" Type="http://schemas.openxmlformats.org/officeDocument/2006/relationships/font" Target="fonts/OpenSansLight-bold.fntdata"/><Relationship Id="rId43" Type="http://schemas.openxmlformats.org/officeDocument/2006/relationships/font" Target="fonts/OpenSansLight-regular.fntdata"/><Relationship Id="rId46" Type="http://schemas.openxmlformats.org/officeDocument/2006/relationships/font" Target="fonts/OpenSansLight-boldItalic.fntdata"/><Relationship Id="rId45" Type="http://schemas.openxmlformats.org/officeDocument/2006/relationships/font" Target="fonts/OpenSansLight-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OpenSans-bold.fntdata"/><Relationship Id="rId47" Type="http://schemas.openxmlformats.org/officeDocument/2006/relationships/font" Target="fonts/OpenSans-regular.fntdata"/><Relationship Id="rId49" Type="http://schemas.openxmlformats.org/officeDocument/2006/relationships/font" Target="fonts/Open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font" Target="fonts/NunitoSansExtraLight-regular.fntdata"/><Relationship Id="rId34" Type="http://schemas.openxmlformats.org/officeDocument/2006/relationships/slide" Target="slides/slide29.xml"/><Relationship Id="rId37" Type="http://schemas.openxmlformats.org/officeDocument/2006/relationships/font" Target="fonts/NunitoSansExtraLight-italic.fntdata"/><Relationship Id="rId36" Type="http://schemas.openxmlformats.org/officeDocument/2006/relationships/font" Target="fonts/NunitoSansExtraLight-bold.fntdata"/><Relationship Id="rId39" Type="http://schemas.openxmlformats.org/officeDocument/2006/relationships/font" Target="fonts/OpenSansSemiBold-regular.fntdata"/><Relationship Id="rId38" Type="http://schemas.openxmlformats.org/officeDocument/2006/relationships/font" Target="fonts/NunitoSansExtraLight-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font" Target="fonts/OpenSans-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 name="Shape 1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5" name="Shape 1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1" name="Shape 1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7" name="Shape 1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5" name="Shape 2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1" name="Shape 2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6" name="Shape 2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8" name="Shape 2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3" name="Shape 2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Shape 2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0" name="Shape 2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Note: to have the organization displayed properly, need to change to Order by to “Name Descending”. eHA technical team is working on improving this..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7" name="Shape 2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4" name="Shape 2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Additional Info for all categories of datasets are composed of two parts</a:t>
            </a:r>
            <a:endParaRPr/>
          </a:p>
          <a:p>
            <a:pPr indent="-317500" lvl="0" marL="457200" rtl="0">
              <a:spcBef>
                <a:spcPts val="0"/>
              </a:spcBef>
              <a:spcAft>
                <a:spcPts val="0"/>
              </a:spcAft>
              <a:buSzPts val="1400"/>
              <a:buChar char="-"/>
            </a:pPr>
            <a:r>
              <a:rPr lang="en"/>
              <a:t>Common for all categories of datasets, from ‘Author’ - ‘Contact Position’</a:t>
            </a:r>
            <a:endParaRPr/>
          </a:p>
          <a:p>
            <a:pPr indent="-317500" lvl="0" marL="457200" rtl="0">
              <a:spcBef>
                <a:spcPts val="0"/>
              </a:spcBef>
              <a:spcAft>
                <a:spcPts val="0"/>
              </a:spcAft>
              <a:buSzPts val="1400"/>
              <a:buChar char="-"/>
            </a:pPr>
            <a:r>
              <a:rPr lang="en"/>
              <a:t>Differs depending on the category of the dataset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Shape 2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1" name="Shape 2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Presented in HTML format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7" name="Shape 2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Shape 2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4" name="Shape 2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0" name="Shape 2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200">
                <a:solidFill>
                  <a:schemeClr val="dk1"/>
                </a:solidFill>
              </a:rPr>
              <a:t>The empty parts are to be filled. We can get the information by using SPSS to generate codebook for the excel sheet.</a:t>
            </a:r>
            <a:endParaRPr sz="1200">
              <a:solidFill>
                <a:schemeClr val="dk1"/>
              </a:solidFill>
            </a:endParaRPr>
          </a:p>
          <a:p>
            <a:pPr indent="0" lvl="0" marL="0" rtl="0">
              <a:lnSpc>
                <a:spcPct val="115000"/>
              </a:lnSpc>
              <a:spcBef>
                <a:spcPts val="1000"/>
              </a:spcBef>
              <a:spcAft>
                <a:spcPts val="0"/>
              </a:spcAft>
              <a:buNone/>
            </a:pPr>
            <a:r>
              <a:rPr lang="en" sz="1200">
                <a:solidFill>
                  <a:schemeClr val="dk1"/>
                </a:solidFill>
              </a:rPr>
              <a:t>For some Excel tools, when the name of the data fields are not self-explanatory, a description column will be added.</a:t>
            </a:r>
            <a:endParaRPr sz="1200">
              <a:solidFill>
                <a:schemeClr val="dk1"/>
              </a:solidFill>
            </a:endParaRPr>
          </a:p>
          <a:p>
            <a:pPr indent="0" lvl="0" marL="0" rtl="0">
              <a:spcBef>
                <a:spcPts val="100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Shape 2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7" name="Shape 2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Shape 3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4" name="Shape 3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dk1"/>
                </a:solidFill>
              </a:rPr>
              <a:t>A single source to find, access and share data: in the case of MoH, people will be able to know what data exist in the Ministry of Health, in what format the data are, where to find the data, and what sort of information one can find in the data. </a:t>
            </a:r>
            <a:endParaRPr>
              <a:solidFill>
                <a:schemeClr val="dk1"/>
              </a:solidFill>
            </a:endParaRPr>
          </a:p>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Clr>
                <a:schemeClr val="dk1"/>
              </a:buClr>
              <a:buSzPts val="1100"/>
              <a:buChar char="-"/>
            </a:pPr>
            <a:r>
              <a:rPr lang="en">
                <a:solidFill>
                  <a:schemeClr val="dk1"/>
                </a:solidFill>
              </a:rPr>
              <a:t>The data catalog project is initiated as a start point of the interoperability project. So the focus has been on cataloging HIS system and data from its related units. </a:t>
            </a:r>
            <a:endParaRPr>
              <a:solidFill>
                <a:schemeClr val="dk1"/>
              </a:solidFill>
            </a:endParaRPr>
          </a:p>
          <a:p>
            <a:pPr indent="-298450" lvl="0" marL="457200" rtl="0">
              <a:spcBef>
                <a:spcPts val="0"/>
              </a:spcBef>
              <a:spcAft>
                <a:spcPts val="0"/>
              </a:spcAft>
              <a:buClr>
                <a:schemeClr val="dk1"/>
              </a:buClr>
              <a:buSzPts val="1100"/>
              <a:buChar char="-"/>
            </a:pPr>
            <a:r>
              <a:rPr lang="en">
                <a:solidFill>
                  <a:schemeClr val="dk1"/>
                </a:solidFill>
              </a:rPr>
              <a:t>What we did was that: we interviewed all HIS subsystem leads and related units directors and asked them What systems they use? What data are stored in the system? What other data do they use and keep, both in electronic and paper format? Where are the data stored? What are the data collection process? </a:t>
            </a:r>
            <a:endParaRPr>
              <a:solidFill>
                <a:schemeClr val="dk1"/>
              </a:solidFill>
            </a:endParaRPr>
          </a:p>
          <a:p>
            <a:pPr indent="-298450" lvl="0" marL="457200" rtl="0">
              <a:spcBef>
                <a:spcPts val="0"/>
              </a:spcBef>
              <a:spcAft>
                <a:spcPts val="0"/>
              </a:spcAft>
              <a:buClr>
                <a:schemeClr val="dk1"/>
              </a:buClr>
              <a:buSzPts val="1100"/>
              <a:buChar char="-"/>
            </a:pPr>
            <a:r>
              <a:rPr lang="en">
                <a:solidFill>
                  <a:schemeClr val="dk1"/>
                </a:solidFill>
              </a:rPr>
              <a:t>Moreover, we obtained the metadata from the systems or Excel tool, and presented them in a way so that people can easily see what kind of information they can find in the corresponding system or Excel tool.  </a:t>
            </a:r>
            <a:endParaRPr>
              <a:solidFill>
                <a:schemeClr val="dk1"/>
              </a:solidFill>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rPr lang="en">
                <a:solidFill>
                  <a:schemeClr val="dk1"/>
                </a:solidFill>
              </a:rPr>
              <a:t>For the Demo:</a:t>
            </a:r>
            <a:endParaRPr>
              <a:solidFill>
                <a:schemeClr val="dk1"/>
              </a:solidFill>
            </a:endParaRPr>
          </a:p>
          <a:p>
            <a:pPr indent="-298450" lvl="0" marL="457200" rtl="0">
              <a:spcBef>
                <a:spcPts val="0"/>
              </a:spcBef>
              <a:spcAft>
                <a:spcPts val="0"/>
              </a:spcAft>
              <a:buClr>
                <a:schemeClr val="dk1"/>
              </a:buClr>
              <a:buSzPts val="1100"/>
              <a:buChar char="-"/>
            </a:pPr>
            <a:r>
              <a:rPr lang="en">
                <a:solidFill>
                  <a:schemeClr val="dk1"/>
                </a:solidFill>
              </a:rPr>
              <a:t>Dataset tab</a:t>
            </a:r>
            <a:endParaRPr>
              <a:solidFill>
                <a:schemeClr val="dk1"/>
              </a:solidFill>
            </a:endParaRPr>
          </a:p>
          <a:p>
            <a:pPr indent="-298450" lvl="0" marL="457200" rtl="0">
              <a:spcBef>
                <a:spcPts val="0"/>
              </a:spcBef>
              <a:spcAft>
                <a:spcPts val="0"/>
              </a:spcAft>
              <a:buClr>
                <a:schemeClr val="dk1"/>
              </a:buClr>
              <a:buSzPts val="1100"/>
              <a:buChar char="-"/>
            </a:pPr>
            <a:r>
              <a:rPr lang="en">
                <a:solidFill>
                  <a:schemeClr val="dk1"/>
                </a:solidFill>
              </a:rPr>
              <a:t>Organization tab: can see what datasets are available in one organization </a:t>
            </a:r>
            <a:endParaRPr>
              <a:solidFill>
                <a:schemeClr val="dk1"/>
              </a:solidFill>
            </a:endParaRPr>
          </a:p>
          <a:p>
            <a:pPr indent="-298450" lvl="0" marL="457200" rtl="0">
              <a:spcBef>
                <a:spcPts val="0"/>
              </a:spcBef>
              <a:spcAft>
                <a:spcPts val="0"/>
              </a:spcAft>
              <a:buClr>
                <a:schemeClr val="dk1"/>
              </a:buClr>
              <a:buSzPts val="1100"/>
              <a:buChar char="-"/>
            </a:pPr>
            <a:r>
              <a:rPr lang="en">
                <a:solidFill>
                  <a:schemeClr val="dk1"/>
                </a:solidFill>
              </a:rPr>
              <a:t>Group tab</a:t>
            </a:r>
            <a:endParaRPr>
              <a:solidFill>
                <a:schemeClr val="dk1"/>
              </a:solidFill>
            </a:endParaRPr>
          </a:p>
          <a:p>
            <a:pPr indent="-298450" lvl="1" marL="914400" rtl="0">
              <a:spcBef>
                <a:spcPts val="0"/>
              </a:spcBef>
              <a:spcAft>
                <a:spcPts val="0"/>
              </a:spcAft>
              <a:buClr>
                <a:schemeClr val="dk1"/>
              </a:buClr>
              <a:buSzPts val="1100"/>
              <a:buChar char="-"/>
            </a:pPr>
            <a:r>
              <a:rPr lang="en">
                <a:solidFill>
                  <a:schemeClr val="dk1"/>
                </a:solidFill>
              </a:rPr>
              <a:t>Datasets: dataset from software applications.</a:t>
            </a:r>
            <a:endParaRPr>
              <a:solidFill>
                <a:schemeClr val="dk1"/>
              </a:solidFill>
            </a:endParaRPr>
          </a:p>
          <a:p>
            <a:pPr indent="-298450" lvl="1" marL="914400" rtl="0">
              <a:spcBef>
                <a:spcPts val="0"/>
              </a:spcBef>
              <a:spcAft>
                <a:spcPts val="0"/>
              </a:spcAft>
              <a:buClr>
                <a:schemeClr val="dk1"/>
              </a:buClr>
              <a:buSzPts val="1100"/>
              <a:buChar char="-"/>
            </a:pPr>
            <a:r>
              <a:rPr lang="en">
                <a:solidFill>
                  <a:schemeClr val="dk1"/>
                </a:solidFill>
              </a:rPr>
              <a:t>Excel tools</a:t>
            </a:r>
            <a:endParaRPr>
              <a:solidFill>
                <a:schemeClr val="dk1"/>
              </a:solidFill>
            </a:endParaRPr>
          </a:p>
          <a:p>
            <a:pPr indent="-298450" lvl="1" marL="914400" rtl="0">
              <a:spcBef>
                <a:spcPts val="0"/>
              </a:spcBef>
              <a:spcAft>
                <a:spcPts val="0"/>
              </a:spcAft>
              <a:buClr>
                <a:schemeClr val="dk1"/>
              </a:buClr>
              <a:buSzPts val="1100"/>
              <a:buChar char="-"/>
            </a:pPr>
            <a:r>
              <a:rPr lang="en">
                <a:solidFill>
                  <a:schemeClr val="dk1"/>
                </a:solidFill>
              </a:rPr>
              <a:t>Resources: reports, articles, SOPs, etc</a:t>
            </a:r>
            <a:endParaRPr>
              <a:solidFill>
                <a:schemeClr val="dk1"/>
              </a:solidFill>
            </a:endParaRPr>
          </a:p>
          <a:p>
            <a:pPr indent="-298450" lvl="1" marL="914400" rtl="0">
              <a:spcBef>
                <a:spcPts val="0"/>
              </a:spcBef>
              <a:spcAft>
                <a:spcPts val="0"/>
              </a:spcAft>
              <a:buClr>
                <a:schemeClr val="dk1"/>
              </a:buClr>
              <a:buSzPts val="1100"/>
              <a:buChar char="-"/>
            </a:pPr>
            <a:r>
              <a:rPr lang="en">
                <a:solidFill>
                  <a:schemeClr val="dk1"/>
                </a:solidFill>
              </a:rPr>
              <a:t>Data fields for dataset </a:t>
            </a:r>
            <a:endParaRPr>
              <a:solidFill>
                <a:schemeClr val="dk1"/>
              </a:solidFill>
            </a:endParaRPr>
          </a:p>
          <a:p>
            <a:pPr indent="-298450" lvl="1" marL="914400" rtl="0">
              <a:spcBef>
                <a:spcPts val="0"/>
              </a:spcBef>
              <a:spcAft>
                <a:spcPts val="0"/>
              </a:spcAft>
              <a:buClr>
                <a:schemeClr val="dk1"/>
              </a:buClr>
              <a:buSzPts val="1100"/>
              <a:buChar char="-"/>
            </a:pPr>
            <a:r>
              <a:rPr lang="en">
                <a:solidFill>
                  <a:schemeClr val="dk1"/>
                </a:solidFill>
              </a:rPr>
              <a:t>Data fields for excel tool and/or resources (the same for both)</a:t>
            </a:r>
            <a:endParaRPr>
              <a:solidFill>
                <a:schemeClr val="dk1"/>
              </a:solidFill>
            </a:endParaRPr>
          </a:p>
          <a:p>
            <a:pPr indent="-298450" lvl="1" marL="914400" rtl="0">
              <a:spcBef>
                <a:spcPts val="0"/>
              </a:spcBef>
              <a:spcAft>
                <a:spcPts val="0"/>
              </a:spcAft>
              <a:buClr>
                <a:schemeClr val="dk1"/>
              </a:buClr>
              <a:buSzPts val="1100"/>
              <a:buChar char="-"/>
            </a:pPr>
            <a:r>
              <a:rPr lang="en">
                <a:solidFill>
                  <a:schemeClr val="dk1"/>
                </a:solidFill>
              </a:rPr>
              <a:t>Resource for datasets: metadata to see what kind of information can one find in the system + data type</a:t>
            </a:r>
            <a:endParaRPr>
              <a:solidFill>
                <a:schemeClr val="dk1"/>
              </a:solidFill>
            </a:endParaRPr>
          </a:p>
          <a:p>
            <a:pPr indent="-298450" lvl="1" marL="914400" rtl="0">
              <a:spcBef>
                <a:spcPts val="0"/>
              </a:spcBef>
              <a:spcAft>
                <a:spcPts val="0"/>
              </a:spcAft>
              <a:buClr>
                <a:schemeClr val="dk1"/>
              </a:buClr>
              <a:buSzPts val="1100"/>
              <a:buChar char="-"/>
            </a:pPr>
            <a:r>
              <a:rPr lang="en">
                <a:solidFill>
                  <a:schemeClr val="dk1"/>
                </a:solidFill>
              </a:rPr>
              <a:t>Resource for Excel tools: empty excel sheet + metadata to see what kind of information can one find in the system + data type</a:t>
            </a:r>
            <a:endParaRPr>
              <a:solidFill>
                <a:schemeClr val="dk1"/>
              </a:solidFill>
            </a:endParaRPr>
          </a:p>
          <a:p>
            <a:pPr indent="-298450" lvl="1" marL="914400" rtl="0">
              <a:spcBef>
                <a:spcPts val="0"/>
              </a:spcBef>
              <a:spcAft>
                <a:spcPts val="0"/>
              </a:spcAft>
              <a:buClr>
                <a:schemeClr val="dk1"/>
              </a:buClr>
              <a:buSzPts val="1100"/>
              <a:buChar char="-"/>
            </a:pPr>
            <a:r>
              <a:rPr lang="en">
                <a:solidFill>
                  <a:schemeClr val="dk1"/>
                </a:solidFill>
              </a:rPr>
              <a:t>Resource for resources: Link to location if resources are stored in another online location. Or actual data if resources are only stored on locally.</a:t>
            </a:r>
            <a:endParaRPr>
              <a:solidFill>
                <a:schemeClr val="dk1"/>
              </a:solidFill>
            </a:endParaRPr>
          </a:p>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8" name="Shape 1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dk1"/>
                </a:solidFill>
              </a:rPr>
              <a:t>On-going</a:t>
            </a:r>
            <a:endParaRPr>
              <a:solidFill>
                <a:schemeClr val="dk1"/>
              </a:solidFill>
            </a:endParaRPr>
          </a:p>
          <a:p>
            <a:pPr indent="-298450" lvl="0" marL="457200" rtl="0">
              <a:spcBef>
                <a:spcPts val="0"/>
              </a:spcBef>
              <a:spcAft>
                <a:spcPts val="0"/>
              </a:spcAft>
              <a:buClr>
                <a:schemeClr val="dk1"/>
              </a:buClr>
              <a:buSzPts val="1100"/>
              <a:buChar char="-"/>
            </a:pPr>
            <a:r>
              <a:rPr lang="en">
                <a:solidFill>
                  <a:schemeClr val="dk1"/>
                </a:solidFill>
              </a:rPr>
              <a:t>Metadata: to gather more metadata and present them.</a:t>
            </a:r>
            <a:endParaRPr>
              <a:solidFill>
                <a:schemeClr val="dk1"/>
              </a:solidFill>
            </a:endParaRPr>
          </a:p>
          <a:p>
            <a:pPr indent="-298450" lvl="0" marL="457200" rtl="0">
              <a:spcBef>
                <a:spcPts val="0"/>
              </a:spcBef>
              <a:spcAft>
                <a:spcPts val="0"/>
              </a:spcAft>
              <a:buClr>
                <a:schemeClr val="dk1"/>
              </a:buClr>
              <a:buSzPts val="1100"/>
              <a:buChar char="-"/>
            </a:pPr>
            <a:r>
              <a:rPr lang="en">
                <a:solidFill>
                  <a:schemeClr val="dk1"/>
                </a:solidFill>
              </a:rPr>
              <a:t>Hand-over: knowledge transfer to MoH so that they can handle and maintain the data catalog without eHA. &amp; Hand over to MoH server.</a:t>
            </a:r>
            <a:endParaRPr>
              <a:solidFill>
                <a:schemeClr val="dk1"/>
              </a:solidFill>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rPr lang="en">
                <a:solidFill>
                  <a:schemeClr val="dk1"/>
                </a:solidFill>
              </a:rPr>
              <a:t>Further Usage and Development</a:t>
            </a:r>
            <a:endParaRPr>
              <a:solidFill>
                <a:schemeClr val="dk1"/>
              </a:solidFill>
            </a:endParaRPr>
          </a:p>
          <a:p>
            <a:pPr indent="-298450" lvl="0" marL="457200" rtl="0">
              <a:spcBef>
                <a:spcPts val="0"/>
              </a:spcBef>
              <a:spcAft>
                <a:spcPts val="0"/>
              </a:spcAft>
              <a:buClr>
                <a:schemeClr val="dk1"/>
              </a:buClr>
              <a:buSzPts val="1100"/>
              <a:buChar char="-"/>
            </a:pPr>
            <a:r>
              <a:rPr lang="en">
                <a:solidFill>
                  <a:schemeClr val="dk1"/>
                </a:solidFill>
              </a:rPr>
              <a:t>Interoperability: take the Health Facility Registry for example, we need to make a master facility list so that we can include as much facilities as possible as long as they exist. To find the facilities, we can go through the HIS subsystems in the data catalog, and find which ones would contain information about facilities, and merge them into the master facility list. </a:t>
            </a:r>
            <a:endParaRPr>
              <a:solidFill>
                <a:schemeClr val="dk1"/>
              </a:solidFill>
            </a:endParaRPr>
          </a:p>
          <a:p>
            <a:pPr indent="-298450" lvl="0" marL="457200" rtl="0">
              <a:spcBef>
                <a:spcPts val="0"/>
              </a:spcBef>
              <a:spcAft>
                <a:spcPts val="0"/>
              </a:spcAft>
              <a:buClr>
                <a:schemeClr val="dk1"/>
              </a:buClr>
              <a:buSzPts val="1100"/>
              <a:buChar char="-"/>
            </a:pPr>
            <a:r>
              <a:rPr lang="en">
                <a:solidFill>
                  <a:schemeClr val="dk1"/>
                </a:solidFill>
              </a:rPr>
              <a:t>Open Data: there’s the idea that we could expand the data catalog to include information from all units within MoH. For the information that could or should be public, we can make them public so that the public will have better access to governmental data.  </a:t>
            </a:r>
            <a:endParaRPr>
              <a:solidFill>
                <a:schemeClr val="dk1"/>
              </a:solidFill>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rPr lang="en">
                <a:solidFill>
                  <a:schemeClr val="dk1"/>
                </a:solidFill>
              </a:rPr>
              <a:t>Improvements</a:t>
            </a:r>
            <a:endParaRPr>
              <a:solidFill>
                <a:schemeClr val="dk1"/>
              </a:solidFill>
            </a:endParaRPr>
          </a:p>
          <a:p>
            <a:pPr indent="-298450" lvl="0" marL="457200" rtl="0">
              <a:spcBef>
                <a:spcPts val="0"/>
              </a:spcBef>
              <a:spcAft>
                <a:spcPts val="0"/>
              </a:spcAft>
              <a:buClr>
                <a:schemeClr val="dk1"/>
              </a:buClr>
              <a:buSzPts val="1100"/>
              <a:buChar char="-"/>
            </a:pPr>
            <a:r>
              <a:rPr lang="en">
                <a:solidFill>
                  <a:schemeClr val="dk1"/>
                </a:solidFill>
              </a:rPr>
              <a:t>Customization: e.g. to have the required data fields automatically available when creating a dataset. So that one don’t need to add the data fields manually one by one.</a:t>
            </a:r>
            <a:endParaRPr>
              <a:solidFill>
                <a:schemeClr val="dk1"/>
              </a:solidFill>
            </a:endParaRPr>
          </a:p>
          <a:p>
            <a:pPr indent="-298450" lvl="0" marL="457200" rtl="0">
              <a:spcBef>
                <a:spcPts val="0"/>
              </a:spcBef>
              <a:spcAft>
                <a:spcPts val="0"/>
              </a:spcAft>
              <a:buClr>
                <a:schemeClr val="dk1"/>
              </a:buClr>
              <a:buSzPts val="1100"/>
              <a:buChar char="-"/>
            </a:pPr>
            <a:r>
              <a:rPr lang="en">
                <a:solidFill>
                  <a:schemeClr val="dk1"/>
                </a:solidFill>
              </a:rPr>
              <a:t>Requirements collection: the work will be presented to potential users and partners, so that we can further gather requirements.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rgbClr val="0090FC"/>
        </a:solidFill>
      </p:bgPr>
    </p:bg>
    <p:spTree>
      <p:nvGrpSpPr>
        <p:cNvPr id="8" name="Shape 8"/>
        <p:cNvGrpSpPr/>
        <p:nvPr/>
      </p:nvGrpSpPr>
      <p:grpSpPr>
        <a:xfrm>
          <a:off x="0" y="0"/>
          <a:ext cx="0" cy="0"/>
          <a:chOff x="0" y="0"/>
          <a:chExt cx="0" cy="0"/>
        </a:xfrm>
      </p:grpSpPr>
      <p:sp>
        <p:nvSpPr>
          <p:cNvPr id="9" name="Shape 9"/>
          <p:cNvSpPr txBox="1"/>
          <p:nvPr>
            <p:ph type="ctrTitle"/>
          </p:nvPr>
        </p:nvSpPr>
        <p:spPr>
          <a:xfrm>
            <a:off x="620725" y="1839900"/>
            <a:ext cx="7851600" cy="1784400"/>
          </a:xfrm>
          <a:prstGeom prst="rect">
            <a:avLst/>
          </a:prstGeom>
        </p:spPr>
        <p:txBody>
          <a:bodyPr anchorCtr="0" anchor="b" bIns="91425" lIns="91425" spcFirstLastPara="1" rIns="91425" wrap="square" tIns="91425"/>
          <a:lstStyle>
            <a:lvl1pPr lvl="0">
              <a:spcBef>
                <a:spcPts val="0"/>
              </a:spcBef>
              <a:spcAft>
                <a:spcPts val="0"/>
              </a:spcAft>
              <a:buClr>
                <a:srgbClr val="FFFFFF"/>
              </a:buClr>
              <a:buSzPts val="4200"/>
              <a:buFont typeface="Open Sans SemiBold"/>
              <a:buNone/>
              <a:defRPr sz="4200">
                <a:solidFill>
                  <a:srgbClr val="FFFFFF"/>
                </a:solidFill>
                <a:latin typeface="Open Sans SemiBold"/>
                <a:ea typeface="Open Sans SemiBold"/>
                <a:cs typeface="Open Sans SemiBold"/>
                <a:sym typeface="Open Sans SemiBold"/>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0" name="Shape 10"/>
          <p:cNvSpPr txBox="1"/>
          <p:nvPr>
            <p:ph idx="1" type="subTitle"/>
          </p:nvPr>
        </p:nvSpPr>
        <p:spPr>
          <a:xfrm>
            <a:off x="667266" y="3954675"/>
            <a:ext cx="7894500" cy="750900"/>
          </a:xfrm>
          <a:prstGeom prst="rect">
            <a:avLst/>
          </a:prstGeom>
        </p:spPr>
        <p:txBody>
          <a:bodyPr anchorCtr="0" anchor="t" bIns="91425" lIns="91425" spcFirstLastPara="1" rIns="91425" wrap="square" tIns="91425"/>
          <a:lstStyle>
            <a:lvl1pPr lvl="0">
              <a:lnSpc>
                <a:spcPct val="100000"/>
              </a:lnSpc>
              <a:spcBef>
                <a:spcPts val="0"/>
              </a:spcBef>
              <a:spcAft>
                <a:spcPts val="0"/>
              </a:spcAft>
              <a:buClr>
                <a:srgbClr val="FFFFFF"/>
              </a:buClr>
              <a:buSzPts val="1800"/>
              <a:buFont typeface="Open Sans Light"/>
              <a:buNone/>
              <a:defRPr>
                <a:solidFill>
                  <a:srgbClr val="FFFFFF"/>
                </a:solidFill>
                <a:latin typeface="Open Sans Light"/>
                <a:ea typeface="Open Sans Light"/>
                <a:cs typeface="Open Sans Light"/>
                <a:sym typeface="Open Sans Light"/>
              </a:defRPr>
            </a:lvl1pPr>
            <a:lvl2pPr lvl="1">
              <a:lnSpc>
                <a:spcPct val="100000"/>
              </a:lnSpc>
              <a:spcBef>
                <a:spcPts val="0"/>
              </a:spcBef>
              <a:spcAft>
                <a:spcPts val="0"/>
              </a:spcAft>
              <a:buClr>
                <a:srgbClr val="FFFFFF"/>
              </a:buClr>
              <a:buSzPts val="1800"/>
              <a:buFont typeface="Open Sans Light"/>
              <a:buNone/>
              <a:defRPr sz="1800">
                <a:solidFill>
                  <a:srgbClr val="FFFFFF"/>
                </a:solidFill>
                <a:latin typeface="Open Sans Light"/>
                <a:ea typeface="Open Sans Light"/>
                <a:cs typeface="Open Sans Light"/>
                <a:sym typeface="Open Sans Light"/>
              </a:defRPr>
            </a:lvl2pPr>
            <a:lvl3pPr lvl="2">
              <a:lnSpc>
                <a:spcPct val="100000"/>
              </a:lnSpc>
              <a:spcBef>
                <a:spcPts val="0"/>
              </a:spcBef>
              <a:spcAft>
                <a:spcPts val="0"/>
              </a:spcAft>
              <a:buClr>
                <a:srgbClr val="FFFFFF"/>
              </a:buClr>
              <a:buSzPts val="1800"/>
              <a:buFont typeface="Open Sans Light"/>
              <a:buNone/>
              <a:defRPr sz="1800">
                <a:solidFill>
                  <a:srgbClr val="FFFFFF"/>
                </a:solidFill>
                <a:latin typeface="Open Sans Light"/>
                <a:ea typeface="Open Sans Light"/>
                <a:cs typeface="Open Sans Light"/>
                <a:sym typeface="Open Sans Light"/>
              </a:defRPr>
            </a:lvl3pPr>
            <a:lvl4pPr lvl="3">
              <a:lnSpc>
                <a:spcPct val="100000"/>
              </a:lnSpc>
              <a:spcBef>
                <a:spcPts val="0"/>
              </a:spcBef>
              <a:spcAft>
                <a:spcPts val="0"/>
              </a:spcAft>
              <a:buClr>
                <a:srgbClr val="FFFFFF"/>
              </a:buClr>
              <a:buSzPts val="1800"/>
              <a:buFont typeface="Open Sans Light"/>
              <a:buNone/>
              <a:defRPr sz="1800">
                <a:solidFill>
                  <a:srgbClr val="FFFFFF"/>
                </a:solidFill>
                <a:latin typeface="Open Sans Light"/>
                <a:ea typeface="Open Sans Light"/>
                <a:cs typeface="Open Sans Light"/>
                <a:sym typeface="Open Sans Light"/>
              </a:defRPr>
            </a:lvl4pPr>
            <a:lvl5pPr lvl="4">
              <a:lnSpc>
                <a:spcPct val="100000"/>
              </a:lnSpc>
              <a:spcBef>
                <a:spcPts val="0"/>
              </a:spcBef>
              <a:spcAft>
                <a:spcPts val="0"/>
              </a:spcAft>
              <a:buClr>
                <a:srgbClr val="FFFFFF"/>
              </a:buClr>
              <a:buSzPts val="1800"/>
              <a:buFont typeface="Open Sans Light"/>
              <a:buNone/>
              <a:defRPr sz="1800">
                <a:solidFill>
                  <a:srgbClr val="FFFFFF"/>
                </a:solidFill>
                <a:latin typeface="Open Sans Light"/>
                <a:ea typeface="Open Sans Light"/>
                <a:cs typeface="Open Sans Light"/>
                <a:sym typeface="Open Sans Light"/>
              </a:defRPr>
            </a:lvl5pPr>
            <a:lvl6pPr lvl="5">
              <a:lnSpc>
                <a:spcPct val="100000"/>
              </a:lnSpc>
              <a:spcBef>
                <a:spcPts val="0"/>
              </a:spcBef>
              <a:spcAft>
                <a:spcPts val="0"/>
              </a:spcAft>
              <a:buClr>
                <a:srgbClr val="FFFFFF"/>
              </a:buClr>
              <a:buSzPts val="1800"/>
              <a:buFont typeface="Open Sans Light"/>
              <a:buNone/>
              <a:defRPr sz="1800">
                <a:solidFill>
                  <a:srgbClr val="FFFFFF"/>
                </a:solidFill>
                <a:latin typeface="Open Sans Light"/>
                <a:ea typeface="Open Sans Light"/>
                <a:cs typeface="Open Sans Light"/>
                <a:sym typeface="Open Sans Light"/>
              </a:defRPr>
            </a:lvl6pPr>
            <a:lvl7pPr lvl="6">
              <a:lnSpc>
                <a:spcPct val="100000"/>
              </a:lnSpc>
              <a:spcBef>
                <a:spcPts val="0"/>
              </a:spcBef>
              <a:spcAft>
                <a:spcPts val="0"/>
              </a:spcAft>
              <a:buClr>
                <a:srgbClr val="FFFFFF"/>
              </a:buClr>
              <a:buSzPts val="1800"/>
              <a:buFont typeface="Open Sans Light"/>
              <a:buNone/>
              <a:defRPr sz="1800">
                <a:solidFill>
                  <a:srgbClr val="FFFFFF"/>
                </a:solidFill>
                <a:latin typeface="Open Sans Light"/>
                <a:ea typeface="Open Sans Light"/>
                <a:cs typeface="Open Sans Light"/>
                <a:sym typeface="Open Sans Light"/>
              </a:defRPr>
            </a:lvl7pPr>
            <a:lvl8pPr lvl="7">
              <a:lnSpc>
                <a:spcPct val="100000"/>
              </a:lnSpc>
              <a:spcBef>
                <a:spcPts val="0"/>
              </a:spcBef>
              <a:spcAft>
                <a:spcPts val="0"/>
              </a:spcAft>
              <a:buClr>
                <a:srgbClr val="FFFFFF"/>
              </a:buClr>
              <a:buSzPts val="1800"/>
              <a:buFont typeface="Open Sans Light"/>
              <a:buNone/>
              <a:defRPr sz="1800">
                <a:solidFill>
                  <a:srgbClr val="FFFFFF"/>
                </a:solidFill>
                <a:latin typeface="Open Sans Light"/>
                <a:ea typeface="Open Sans Light"/>
                <a:cs typeface="Open Sans Light"/>
                <a:sym typeface="Open Sans Light"/>
              </a:defRPr>
            </a:lvl8pPr>
            <a:lvl9pPr lvl="8">
              <a:lnSpc>
                <a:spcPct val="100000"/>
              </a:lnSpc>
              <a:spcBef>
                <a:spcPts val="0"/>
              </a:spcBef>
              <a:spcAft>
                <a:spcPts val="0"/>
              </a:spcAft>
              <a:buClr>
                <a:srgbClr val="FFFFFF"/>
              </a:buClr>
              <a:buSzPts val="1800"/>
              <a:buFont typeface="Open Sans Light"/>
              <a:buNone/>
              <a:defRPr sz="1800">
                <a:solidFill>
                  <a:srgbClr val="FFFFFF"/>
                </a:solidFill>
                <a:latin typeface="Open Sans Light"/>
                <a:ea typeface="Open Sans Light"/>
                <a:cs typeface="Open Sans Light"/>
                <a:sym typeface="Open Sans Light"/>
              </a:defRPr>
            </a:lvl9pPr>
          </a:lstStyle>
          <a:p/>
        </p:txBody>
      </p:sp>
      <p:sp>
        <p:nvSpPr>
          <p:cNvPr id="11" name="Shape 11"/>
          <p:cNvSpPr/>
          <p:nvPr/>
        </p:nvSpPr>
        <p:spPr>
          <a:xfrm>
            <a:off x="745000" y="3774425"/>
            <a:ext cx="1267500" cy="83400"/>
          </a:xfrm>
          <a:prstGeom prst="rect">
            <a:avLst/>
          </a:prstGeom>
          <a:solidFill>
            <a:srgbClr val="E2EE6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2" name="Shape 12"/>
          <p:cNvPicPr preferRelativeResize="0"/>
          <p:nvPr/>
        </p:nvPicPr>
        <p:blipFill>
          <a:blip r:embed="rId2">
            <a:alphaModFix/>
          </a:blip>
          <a:stretch>
            <a:fillRect/>
          </a:stretch>
        </p:blipFill>
        <p:spPr>
          <a:xfrm>
            <a:off x="739624" y="548800"/>
            <a:ext cx="1896051" cy="550781"/>
          </a:xfrm>
          <a:prstGeom prst="rect">
            <a:avLst/>
          </a:prstGeom>
          <a:noFill/>
          <a:ln>
            <a:noFill/>
          </a:ln>
        </p:spPr>
      </p:pic>
      <p:pic>
        <p:nvPicPr>
          <p:cNvPr id="13" name="Shape 13"/>
          <p:cNvPicPr preferRelativeResize="0"/>
          <p:nvPr/>
        </p:nvPicPr>
        <p:blipFill>
          <a:blip r:embed="rId3">
            <a:alphaModFix/>
          </a:blip>
          <a:stretch>
            <a:fillRect/>
          </a:stretch>
        </p:blipFill>
        <p:spPr>
          <a:xfrm>
            <a:off x="739624" y="548800"/>
            <a:ext cx="1896051" cy="55078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35" name="Shape 35"/>
        <p:cNvGrpSpPr/>
        <p:nvPr/>
      </p:nvGrpSpPr>
      <p:grpSpPr>
        <a:xfrm>
          <a:off x="0" y="0"/>
          <a:ext cx="0" cy="0"/>
          <a:chOff x="0" y="0"/>
          <a:chExt cx="0" cy="0"/>
        </a:xfrm>
      </p:grpSpPr>
      <p:sp>
        <p:nvSpPr>
          <p:cNvPr id="36" name="Shape 36"/>
          <p:cNvSpPr txBox="1"/>
          <p:nvPr>
            <p:ph type="title"/>
          </p:nvPr>
        </p:nvSpPr>
        <p:spPr>
          <a:xfrm>
            <a:off x="436275" y="257325"/>
            <a:ext cx="8396100" cy="760500"/>
          </a:xfrm>
          <a:prstGeom prst="rect">
            <a:avLst/>
          </a:prstGeom>
        </p:spPr>
        <p:txBody>
          <a:bodyPr anchorCtr="0" anchor="t" bIns="91425" lIns="91425" spcFirstLastPara="1" rIns="91425" wrap="square" tIns="91425"/>
          <a:lstStyle>
            <a:lvl1pPr lvl="0">
              <a:spcBef>
                <a:spcPts val="0"/>
              </a:spcBef>
              <a:spcAft>
                <a:spcPts val="0"/>
              </a:spcAft>
              <a:buSzPts val="2800"/>
              <a:buFont typeface="Open Sans Light"/>
              <a:buNone/>
              <a:defRPr>
                <a:latin typeface="Open Sans Light"/>
                <a:ea typeface="Open Sans Light"/>
                <a:cs typeface="Open Sans Light"/>
                <a:sym typeface="Open Sans Light"/>
              </a:defRPr>
            </a:lvl1pPr>
            <a:lvl2pPr lvl="1">
              <a:spcBef>
                <a:spcPts val="0"/>
              </a:spcBef>
              <a:spcAft>
                <a:spcPts val="0"/>
              </a:spcAft>
              <a:buSzPts val="2800"/>
              <a:buFont typeface="Open Sans Light"/>
              <a:buNone/>
              <a:defRPr>
                <a:latin typeface="Open Sans Light"/>
                <a:ea typeface="Open Sans Light"/>
                <a:cs typeface="Open Sans Light"/>
                <a:sym typeface="Open Sans Light"/>
              </a:defRPr>
            </a:lvl2pPr>
            <a:lvl3pPr lvl="2">
              <a:spcBef>
                <a:spcPts val="0"/>
              </a:spcBef>
              <a:spcAft>
                <a:spcPts val="0"/>
              </a:spcAft>
              <a:buSzPts val="2800"/>
              <a:buFont typeface="Open Sans Light"/>
              <a:buNone/>
              <a:defRPr>
                <a:latin typeface="Open Sans Light"/>
                <a:ea typeface="Open Sans Light"/>
                <a:cs typeface="Open Sans Light"/>
                <a:sym typeface="Open Sans Light"/>
              </a:defRPr>
            </a:lvl3pPr>
            <a:lvl4pPr lvl="3">
              <a:spcBef>
                <a:spcPts val="0"/>
              </a:spcBef>
              <a:spcAft>
                <a:spcPts val="0"/>
              </a:spcAft>
              <a:buSzPts val="2800"/>
              <a:buFont typeface="Open Sans Light"/>
              <a:buNone/>
              <a:defRPr>
                <a:latin typeface="Open Sans Light"/>
                <a:ea typeface="Open Sans Light"/>
                <a:cs typeface="Open Sans Light"/>
                <a:sym typeface="Open Sans Light"/>
              </a:defRPr>
            </a:lvl4pPr>
            <a:lvl5pPr lvl="4">
              <a:spcBef>
                <a:spcPts val="0"/>
              </a:spcBef>
              <a:spcAft>
                <a:spcPts val="0"/>
              </a:spcAft>
              <a:buSzPts val="2800"/>
              <a:buFont typeface="Open Sans Light"/>
              <a:buNone/>
              <a:defRPr>
                <a:latin typeface="Open Sans Light"/>
                <a:ea typeface="Open Sans Light"/>
                <a:cs typeface="Open Sans Light"/>
                <a:sym typeface="Open Sans Light"/>
              </a:defRPr>
            </a:lvl5pPr>
            <a:lvl6pPr lvl="5">
              <a:spcBef>
                <a:spcPts val="0"/>
              </a:spcBef>
              <a:spcAft>
                <a:spcPts val="0"/>
              </a:spcAft>
              <a:buSzPts val="2800"/>
              <a:buFont typeface="Open Sans Light"/>
              <a:buNone/>
              <a:defRPr>
                <a:latin typeface="Open Sans Light"/>
                <a:ea typeface="Open Sans Light"/>
                <a:cs typeface="Open Sans Light"/>
                <a:sym typeface="Open Sans Light"/>
              </a:defRPr>
            </a:lvl6pPr>
            <a:lvl7pPr lvl="6">
              <a:spcBef>
                <a:spcPts val="0"/>
              </a:spcBef>
              <a:spcAft>
                <a:spcPts val="0"/>
              </a:spcAft>
              <a:buSzPts val="2800"/>
              <a:buFont typeface="Open Sans Light"/>
              <a:buNone/>
              <a:defRPr>
                <a:latin typeface="Open Sans Light"/>
                <a:ea typeface="Open Sans Light"/>
                <a:cs typeface="Open Sans Light"/>
                <a:sym typeface="Open Sans Light"/>
              </a:defRPr>
            </a:lvl7pPr>
            <a:lvl8pPr lvl="7">
              <a:spcBef>
                <a:spcPts val="0"/>
              </a:spcBef>
              <a:spcAft>
                <a:spcPts val="0"/>
              </a:spcAft>
              <a:buSzPts val="2800"/>
              <a:buFont typeface="Open Sans Light"/>
              <a:buNone/>
              <a:defRPr>
                <a:latin typeface="Open Sans Light"/>
                <a:ea typeface="Open Sans Light"/>
                <a:cs typeface="Open Sans Light"/>
                <a:sym typeface="Open Sans Light"/>
              </a:defRPr>
            </a:lvl8pPr>
            <a:lvl9pPr lvl="8">
              <a:spcBef>
                <a:spcPts val="0"/>
              </a:spcBef>
              <a:spcAft>
                <a:spcPts val="0"/>
              </a:spcAft>
              <a:buSzPts val="2800"/>
              <a:buFont typeface="Open Sans Light"/>
              <a:buNone/>
              <a:defRPr>
                <a:latin typeface="Open Sans Light"/>
                <a:ea typeface="Open Sans Light"/>
                <a:cs typeface="Open Sans Light"/>
                <a:sym typeface="Open Sans Light"/>
              </a:defRPr>
            </a:lvl9pPr>
          </a:lstStyle>
          <a:p/>
        </p:txBody>
      </p:sp>
      <p:sp>
        <p:nvSpPr>
          <p:cNvPr id="37" name="Shape 37"/>
          <p:cNvSpPr txBox="1"/>
          <p:nvPr>
            <p:ph idx="1" type="body"/>
          </p:nvPr>
        </p:nvSpPr>
        <p:spPr>
          <a:xfrm>
            <a:off x="436075" y="1350900"/>
            <a:ext cx="7272000" cy="32181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Font typeface="Open Sans"/>
              <a:buChar char="━"/>
              <a:defRPr>
                <a:solidFill>
                  <a:srgbClr val="000000"/>
                </a:solidFill>
                <a:latin typeface="Open Sans"/>
                <a:ea typeface="Open Sans"/>
                <a:cs typeface="Open Sans"/>
                <a:sym typeface="Open Sans"/>
              </a:defRPr>
            </a:lvl1pPr>
            <a:lvl2pPr indent="-317500" lvl="1" marL="914400">
              <a:spcBef>
                <a:spcPts val="800"/>
              </a:spcBef>
              <a:spcAft>
                <a:spcPts val="0"/>
              </a:spcAft>
              <a:buSzPts val="1400"/>
              <a:buFont typeface="Open Sans"/>
              <a:buChar char="─"/>
              <a:defRPr>
                <a:solidFill>
                  <a:srgbClr val="000000"/>
                </a:solidFill>
                <a:latin typeface="Open Sans"/>
                <a:ea typeface="Open Sans"/>
                <a:cs typeface="Open Sans"/>
                <a:sym typeface="Open Sans"/>
              </a:defRPr>
            </a:lvl2pPr>
            <a:lvl3pPr indent="-317500" lvl="2" marL="1371600">
              <a:spcBef>
                <a:spcPts val="800"/>
              </a:spcBef>
              <a:spcAft>
                <a:spcPts val="0"/>
              </a:spcAft>
              <a:buClr>
                <a:srgbClr val="000000"/>
              </a:buClr>
              <a:buSzPts val="1400"/>
              <a:buFont typeface="Open Sans"/>
              <a:buChar char="╌"/>
              <a:defRPr>
                <a:solidFill>
                  <a:srgbClr val="000000"/>
                </a:solidFill>
                <a:latin typeface="Open Sans"/>
                <a:ea typeface="Open Sans"/>
                <a:cs typeface="Open Sans"/>
                <a:sym typeface="Open Sans"/>
              </a:defRPr>
            </a:lvl3pPr>
            <a:lvl4pPr indent="-317500" lvl="3" marL="1828800">
              <a:spcBef>
                <a:spcPts val="800"/>
              </a:spcBef>
              <a:spcAft>
                <a:spcPts val="0"/>
              </a:spcAft>
              <a:buClr>
                <a:srgbClr val="000000"/>
              </a:buClr>
              <a:buSzPts val="1400"/>
              <a:buFont typeface="Open Sans"/>
              <a:buChar char="●"/>
              <a:defRPr>
                <a:solidFill>
                  <a:srgbClr val="000000"/>
                </a:solidFill>
                <a:latin typeface="Open Sans"/>
                <a:ea typeface="Open Sans"/>
                <a:cs typeface="Open Sans"/>
                <a:sym typeface="Open Sans"/>
              </a:defRPr>
            </a:lvl4pPr>
            <a:lvl5pPr indent="-317500" lvl="4" marL="2286000">
              <a:spcBef>
                <a:spcPts val="800"/>
              </a:spcBef>
              <a:spcAft>
                <a:spcPts val="0"/>
              </a:spcAft>
              <a:buClr>
                <a:srgbClr val="000000"/>
              </a:buClr>
              <a:buSzPts val="1400"/>
              <a:buFont typeface="Open Sans"/>
              <a:buChar char="○"/>
              <a:defRPr>
                <a:solidFill>
                  <a:srgbClr val="000000"/>
                </a:solidFill>
                <a:latin typeface="Open Sans"/>
                <a:ea typeface="Open Sans"/>
                <a:cs typeface="Open Sans"/>
                <a:sym typeface="Open Sans"/>
              </a:defRPr>
            </a:lvl5pPr>
            <a:lvl6pPr indent="-317500" lvl="5" marL="2743200">
              <a:spcBef>
                <a:spcPts val="800"/>
              </a:spcBef>
              <a:spcAft>
                <a:spcPts val="0"/>
              </a:spcAft>
              <a:buClr>
                <a:srgbClr val="000000"/>
              </a:buClr>
              <a:buSzPts val="1400"/>
              <a:buFont typeface="Open Sans"/>
              <a:buChar char="■"/>
              <a:defRPr>
                <a:solidFill>
                  <a:srgbClr val="000000"/>
                </a:solidFill>
                <a:latin typeface="Open Sans"/>
                <a:ea typeface="Open Sans"/>
                <a:cs typeface="Open Sans"/>
                <a:sym typeface="Open Sans"/>
              </a:defRPr>
            </a:lvl6pPr>
            <a:lvl7pPr indent="-317500" lvl="6" marL="3200400">
              <a:spcBef>
                <a:spcPts val="800"/>
              </a:spcBef>
              <a:spcAft>
                <a:spcPts val="0"/>
              </a:spcAft>
              <a:buClr>
                <a:srgbClr val="000000"/>
              </a:buClr>
              <a:buSzPts val="1400"/>
              <a:buFont typeface="Open Sans"/>
              <a:buChar char="●"/>
              <a:defRPr>
                <a:solidFill>
                  <a:srgbClr val="000000"/>
                </a:solidFill>
                <a:latin typeface="Open Sans"/>
                <a:ea typeface="Open Sans"/>
                <a:cs typeface="Open Sans"/>
                <a:sym typeface="Open Sans"/>
              </a:defRPr>
            </a:lvl7pPr>
            <a:lvl8pPr indent="-317500" lvl="7" marL="3657600">
              <a:spcBef>
                <a:spcPts val="800"/>
              </a:spcBef>
              <a:spcAft>
                <a:spcPts val="0"/>
              </a:spcAft>
              <a:buClr>
                <a:srgbClr val="000000"/>
              </a:buClr>
              <a:buSzPts val="1400"/>
              <a:buFont typeface="Open Sans"/>
              <a:buChar char="○"/>
              <a:defRPr>
                <a:solidFill>
                  <a:srgbClr val="000000"/>
                </a:solidFill>
                <a:latin typeface="Open Sans"/>
                <a:ea typeface="Open Sans"/>
                <a:cs typeface="Open Sans"/>
                <a:sym typeface="Open Sans"/>
              </a:defRPr>
            </a:lvl8pPr>
            <a:lvl9pPr indent="-317500" lvl="8" marL="4114800">
              <a:spcBef>
                <a:spcPts val="800"/>
              </a:spcBef>
              <a:spcAft>
                <a:spcPts val="800"/>
              </a:spcAft>
              <a:buClr>
                <a:srgbClr val="000000"/>
              </a:buClr>
              <a:buSzPts val="1400"/>
              <a:buFont typeface="Open Sans"/>
              <a:buChar char="■"/>
              <a:defRPr>
                <a:solidFill>
                  <a:srgbClr val="000000"/>
                </a:solidFill>
                <a:latin typeface="Open Sans"/>
                <a:ea typeface="Open Sans"/>
                <a:cs typeface="Open Sans"/>
                <a:sym typeface="Open Sans"/>
              </a:defRPr>
            </a:lvl9pPr>
          </a:lstStyle>
          <a:p/>
        </p:txBody>
      </p:sp>
      <p:sp>
        <p:nvSpPr>
          <p:cNvPr id="38" name="Shape 38"/>
          <p:cNvSpPr/>
          <p:nvPr/>
        </p:nvSpPr>
        <p:spPr>
          <a:xfrm>
            <a:off x="516400" y="1093925"/>
            <a:ext cx="1267500" cy="71400"/>
          </a:xfrm>
          <a:prstGeom prst="rect">
            <a:avLst/>
          </a:prstGeom>
          <a:solidFill>
            <a:srgbClr val="0090F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 name="Shape 39"/>
          <p:cNvSpPr txBox="1"/>
          <p:nvPr/>
        </p:nvSpPr>
        <p:spPr>
          <a:xfrm>
            <a:off x="7558350" y="4816575"/>
            <a:ext cx="1519500" cy="284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900">
                <a:solidFill>
                  <a:srgbClr val="CCCCCC"/>
                </a:solidFill>
                <a:latin typeface="Nunito Sans ExtraLight"/>
                <a:ea typeface="Nunito Sans ExtraLight"/>
                <a:cs typeface="Nunito Sans ExtraLight"/>
                <a:sym typeface="Nunito Sans ExtraLight"/>
              </a:rPr>
              <a:t>© eHealthAfrica 2017</a:t>
            </a:r>
            <a:endParaRPr sz="900">
              <a:solidFill>
                <a:srgbClr val="CCCCCC"/>
              </a:solidFill>
              <a:latin typeface="Nunito Sans ExtraLight"/>
              <a:ea typeface="Nunito Sans ExtraLight"/>
              <a:cs typeface="Nunito Sans ExtraLight"/>
              <a:sym typeface="Nunito Sans ExtraLigh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light bg">
  <p:cSld name="TITLE_AND_BODY_2">
    <p:spTree>
      <p:nvGrpSpPr>
        <p:cNvPr id="40" name="Shape 40"/>
        <p:cNvGrpSpPr/>
        <p:nvPr/>
      </p:nvGrpSpPr>
      <p:grpSpPr>
        <a:xfrm>
          <a:off x="0" y="0"/>
          <a:ext cx="0" cy="0"/>
          <a:chOff x="0" y="0"/>
          <a:chExt cx="0" cy="0"/>
        </a:xfrm>
      </p:grpSpPr>
      <p:sp>
        <p:nvSpPr>
          <p:cNvPr id="41" name="Shape 41"/>
          <p:cNvSpPr/>
          <p:nvPr/>
        </p:nvSpPr>
        <p:spPr>
          <a:xfrm>
            <a:off x="-7100" y="1165325"/>
            <a:ext cx="9151200" cy="3978300"/>
          </a:xfrm>
          <a:prstGeom prst="rect">
            <a:avLst/>
          </a:prstGeom>
          <a:solidFill>
            <a:srgbClr val="A5C2D2">
              <a:alpha val="2623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 name="Shape 42"/>
          <p:cNvSpPr txBox="1"/>
          <p:nvPr>
            <p:ph type="title"/>
          </p:nvPr>
        </p:nvSpPr>
        <p:spPr>
          <a:xfrm>
            <a:off x="436275" y="257325"/>
            <a:ext cx="8396100" cy="760500"/>
          </a:xfrm>
          <a:prstGeom prst="rect">
            <a:avLst/>
          </a:prstGeom>
        </p:spPr>
        <p:txBody>
          <a:bodyPr anchorCtr="0" anchor="t" bIns="91425" lIns="91425" spcFirstLastPara="1" rIns="91425" wrap="square" tIns="91425"/>
          <a:lstStyle>
            <a:lvl1pPr lvl="0" rtl="0">
              <a:spcBef>
                <a:spcPts val="0"/>
              </a:spcBef>
              <a:spcAft>
                <a:spcPts val="0"/>
              </a:spcAft>
              <a:buSzPts val="2800"/>
              <a:buFont typeface="Open Sans Light"/>
              <a:buNone/>
              <a:defRPr>
                <a:latin typeface="Open Sans Light"/>
                <a:ea typeface="Open Sans Light"/>
                <a:cs typeface="Open Sans Light"/>
                <a:sym typeface="Open Sans Light"/>
              </a:defRPr>
            </a:lvl1pPr>
            <a:lvl2pPr lvl="1" rtl="0">
              <a:spcBef>
                <a:spcPts val="0"/>
              </a:spcBef>
              <a:spcAft>
                <a:spcPts val="0"/>
              </a:spcAft>
              <a:buSzPts val="2800"/>
              <a:buFont typeface="Open Sans Light"/>
              <a:buNone/>
              <a:defRPr>
                <a:latin typeface="Open Sans Light"/>
                <a:ea typeface="Open Sans Light"/>
                <a:cs typeface="Open Sans Light"/>
                <a:sym typeface="Open Sans Light"/>
              </a:defRPr>
            </a:lvl2pPr>
            <a:lvl3pPr lvl="2" rtl="0">
              <a:spcBef>
                <a:spcPts val="0"/>
              </a:spcBef>
              <a:spcAft>
                <a:spcPts val="0"/>
              </a:spcAft>
              <a:buSzPts val="2800"/>
              <a:buFont typeface="Open Sans Light"/>
              <a:buNone/>
              <a:defRPr>
                <a:latin typeface="Open Sans Light"/>
                <a:ea typeface="Open Sans Light"/>
                <a:cs typeface="Open Sans Light"/>
                <a:sym typeface="Open Sans Light"/>
              </a:defRPr>
            </a:lvl3pPr>
            <a:lvl4pPr lvl="3" rtl="0">
              <a:spcBef>
                <a:spcPts val="0"/>
              </a:spcBef>
              <a:spcAft>
                <a:spcPts val="0"/>
              </a:spcAft>
              <a:buSzPts val="2800"/>
              <a:buFont typeface="Open Sans Light"/>
              <a:buNone/>
              <a:defRPr>
                <a:latin typeface="Open Sans Light"/>
                <a:ea typeface="Open Sans Light"/>
                <a:cs typeface="Open Sans Light"/>
                <a:sym typeface="Open Sans Light"/>
              </a:defRPr>
            </a:lvl4pPr>
            <a:lvl5pPr lvl="4" rtl="0">
              <a:spcBef>
                <a:spcPts val="0"/>
              </a:spcBef>
              <a:spcAft>
                <a:spcPts val="0"/>
              </a:spcAft>
              <a:buSzPts val="2800"/>
              <a:buFont typeface="Open Sans Light"/>
              <a:buNone/>
              <a:defRPr>
                <a:latin typeface="Open Sans Light"/>
                <a:ea typeface="Open Sans Light"/>
                <a:cs typeface="Open Sans Light"/>
                <a:sym typeface="Open Sans Light"/>
              </a:defRPr>
            </a:lvl5pPr>
            <a:lvl6pPr lvl="5" rtl="0">
              <a:spcBef>
                <a:spcPts val="0"/>
              </a:spcBef>
              <a:spcAft>
                <a:spcPts val="0"/>
              </a:spcAft>
              <a:buSzPts val="2800"/>
              <a:buFont typeface="Open Sans Light"/>
              <a:buNone/>
              <a:defRPr>
                <a:latin typeface="Open Sans Light"/>
                <a:ea typeface="Open Sans Light"/>
                <a:cs typeface="Open Sans Light"/>
                <a:sym typeface="Open Sans Light"/>
              </a:defRPr>
            </a:lvl6pPr>
            <a:lvl7pPr lvl="6" rtl="0">
              <a:spcBef>
                <a:spcPts val="0"/>
              </a:spcBef>
              <a:spcAft>
                <a:spcPts val="0"/>
              </a:spcAft>
              <a:buSzPts val="2800"/>
              <a:buFont typeface="Open Sans Light"/>
              <a:buNone/>
              <a:defRPr>
                <a:latin typeface="Open Sans Light"/>
                <a:ea typeface="Open Sans Light"/>
                <a:cs typeface="Open Sans Light"/>
                <a:sym typeface="Open Sans Light"/>
              </a:defRPr>
            </a:lvl7pPr>
            <a:lvl8pPr lvl="7" rtl="0">
              <a:spcBef>
                <a:spcPts val="0"/>
              </a:spcBef>
              <a:spcAft>
                <a:spcPts val="0"/>
              </a:spcAft>
              <a:buSzPts val="2800"/>
              <a:buFont typeface="Open Sans Light"/>
              <a:buNone/>
              <a:defRPr>
                <a:latin typeface="Open Sans Light"/>
                <a:ea typeface="Open Sans Light"/>
                <a:cs typeface="Open Sans Light"/>
                <a:sym typeface="Open Sans Light"/>
              </a:defRPr>
            </a:lvl8pPr>
            <a:lvl9pPr lvl="8" rtl="0">
              <a:spcBef>
                <a:spcPts val="0"/>
              </a:spcBef>
              <a:spcAft>
                <a:spcPts val="0"/>
              </a:spcAft>
              <a:buSzPts val="2800"/>
              <a:buFont typeface="Open Sans Light"/>
              <a:buNone/>
              <a:defRPr>
                <a:latin typeface="Open Sans Light"/>
                <a:ea typeface="Open Sans Light"/>
                <a:cs typeface="Open Sans Light"/>
                <a:sym typeface="Open Sans Light"/>
              </a:defRPr>
            </a:lvl9pPr>
          </a:lstStyle>
          <a:p/>
        </p:txBody>
      </p:sp>
      <p:sp>
        <p:nvSpPr>
          <p:cNvPr id="43" name="Shape 43"/>
          <p:cNvSpPr txBox="1"/>
          <p:nvPr>
            <p:ph idx="1" type="body"/>
          </p:nvPr>
        </p:nvSpPr>
        <p:spPr>
          <a:xfrm>
            <a:off x="436075" y="1350900"/>
            <a:ext cx="7233300" cy="32181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Font typeface="Open Sans"/>
              <a:buChar char="━"/>
              <a:defRPr>
                <a:solidFill>
                  <a:srgbClr val="000000"/>
                </a:solidFill>
                <a:latin typeface="Open Sans"/>
                <a:ea typeface="Open Sans"/>
                <a:cs typeface="Open Sans"/>
                <a:sym typeface="Open Sans"/>
              </a:defRPr>
            </a:lvl1pPr>
            <a:lvl2pPr indent="-317500" lvl="1" marL="914400" rtl="0">
              <a:spcBef>
                <a:spcPts val="800"/>
              </a:spcBef>
              <a:spcAft>
                <a:spcPts val="0"/>
              </a:spcAft>
              <a:buSzPts val="1400"/>
              <a:buFont typeface="Open Sans"/>
              <a:buChar char="─"/>
              <a:defRPr>
                <a:solidFill>
                  <a:srgbClr val="000000"/>
                </a:solidFill>
                <a:latin typeface="Open Sans"/>
                <a:ea typeface="Open Sans"/>
                <a:cs typeface="Open Sans"/>
                <a:sym typeface="Open Sans"/>
              </a:defRPr>
            </a:lvl2pPr>
            <a:lvl3pPr indent="-317500" lvl="2" marL="1371600" rtl="0">
              <a:spcBef>
                <a:spcPts val="800"/>
              </a:spcBef>
              <a:spcAft>
                <a:spcPts val="0"/>
              </a:spcAft>
              <a:buClr>
                <a:srgbClr val="000000"/>
              </a:buClr>
              <a:buSzPts val="1400"/>
              <a:buFont typeface="Open Sans"/>
              <a:buChar char="╌"/>
              <a:defRPr>
                <a:solidFill>
                  <a:srgbClr val="000000"/>
                </a:solidFill>
                <a:latin typeface="Open Sans"/>
                <a:ea typeface="Open Sans"/>
                <a:cs typeface="Open Sans"/>
                <a:sym typeface="Open Sans"/>
              </a:defRPr>
            </a:lvl3pPr>
            <a:lvl4pPr indent="-317500" lvl="3" marL="1828800" rtl="0">
              <a:spcBef>
                <a:spcPts val="800"/>
              </a:spcBef>
              <a:spcAft>
                <a:spcPts val="0"/>
              </a:spcAft>
              <a:buClr>
                <a:srgbClr val="000000"/>
              </a:buClr>
              <a:buSzPts val="1400"/>
              <a:buFont typeface="Open Sans"/>
              <a:buChar char="●"/>
              <a:defRPr>
                <a:solidFill>
                  <a:srgbClr val="000000"/>
                </a:solidFill>
                <a:latin typeface="Open Sans"/>
                <a:ea typeface="Open Sans"/>
                <a:cs typeface="Open Sans"/>
                <a:sym typeface="Open Sans"/>
              </a:defRPr>
            </a:lvl4pPr>
            <a:lvl5pPr indent="-317500" lvl="4" marL="2286000" rtl="0">
              <a:spcBef>
                <a:spcPts val="800"/>
              </a:spcBef>
              <a:spcAft>
                <a:spcPts val="0"/>
              </a:spcAft>
              <a:buClr>
                <a:srgbClr val="000000"/>
              </a:buClr>
              <a:buSzPts val="1400"/>
              <a:buFont typeface="Open Sans"/>
              <a:buChar char="○"/>
              <a:defRPr>
                <a:solidFill>
                  <a:srgbClr val="000000"/>
                </a:solidFill>
                <a:latin typeface="Open Sans"/>
                <a:ea typeface="Open Sans"/>
                <a:cs typeface="Open Sans"/>
                <a:sym typeface="Open Sans"/>
              </a:defRPr>
            </a:lvl5pPr>
            <a:lvl6pPr indent="-317500" lvl="5" marL="2743200" rtl="0">
              <a:spcBef>
                <a:spcPts val="800"/>
              </a:spcBef>
              <a:spcAft>
                <a:spcPts val="0"/>
              </a:spcAft>
              <a:buClr>
                <a:srgbClr val="000000"/>
              </a:buClr>
              <a:buSzPts val="1400"/>
              <a:buFont typeface="Open Sans"/>
              <a:buChar char="■"/>
              <a:defRPr>
                <a:solidFill>
                  <a:srgbClr val="000000"/>
                </a:solidFill>
                <a:latin typeface="Open Sans"/>
                <a:ea typeface="Open Sans"/>
                <a:cs typeface="Open Sans"/>
                <a:sym typeface="Open Sans"/>
              </a:defRPr>
            </a:lvl6pPr>
            <a:lvl7pPr indent="-317500" lvl="6" marL="3200400" rtl="0">
              <a:spcBef>
                <a:spcPts val="800"/>
              </a:spcBef>
              <a:spcAft>
                <a:spcPts val="0"/>
              </a:spcAft>
              <a:buClr>
                <a:srgbClr val="000000"/>
              </a:buClr>
              <a:buSzPts val="1400"/>
              <a:buFont typeface="Open Sans"/>
              <a:buChar char="●"/>
              <a:defRPr>
                <a:solidFill>
                  <a:srgbClr val="000000"/>
                </a:solidFill>
                <a:latin typeface="Open Sans"/>
                <a:ea typeface="Open Sans"/>
                <a:cs typeface="Open Sans"/>
                <a:sym typeface="Open Sans"/>
              </a:defRPr>
            </a:lvl7pPr>
            <a:lvl8pPr indent="-317500" lvl="7" marL="3657600" rtl="0">
              <a:spcBef>
                <a:spcPts val="800"/>
              </a:spcBef>
              <a:spcAft>
                <a:spcPts val="0"/>
              </a:spcAft>
              <a:buClr>
                <a:srgbClr val="000000"/>
              </a:buClr>
              <a:buSzPts val="1400"/>
              <a:buFont typeface="Open Sans"/>
              <a:buChar char="○"/>
              <a:defRPr>
                <a:solidFill>
                  <a:srgbClr val="000000"/>
                </a:solidFill>
                <a:latin typeface="Open Sans"/>
                <a:ea typeface="Open Sans"/>
                <a:cs typeface="Open Sans"/>
                <a:sym typeface="Open Sans"/>
              </a:defRPr>
            </a:lvl8pPr>
            <a:lvl9pPr indent="-317500" lvl="8" marL="4114800" rtl="0">
              <a:spcBef>
                <a:spcPts val="800"/>
              </a:spcBef>
              <a:spcAft>
                <a:spcPts val="800"/>
              </a:spcAft>
              <a:buClr>
                <a:srgbClr val="000000"/>
              </a:buClr>
              <a:buSzPts val="1400"/>
              <a:buFont typeface="Open Sans"/>
              <a:buChar char="■"/>
              <a:defRPr>
                <a:solidFill>
                  <a:srgbClr val="000000"/>
                </a:solidFill>
                <a:latin typeface="Open Sans"/>
                <a:ea typeface="Open Sans"/>
                <a:cs typeface="Open Sans"/>
                <a:sym typeface="Open Sans"/>
              </a:defRPr>
            </a:lvl9pPr>
          </a:lstStyle>
          <a:p/>
        </p:txBody>
      </p:sp>
      <p:sp>
        <p:nvSpPr>
          <p:cNvPr id="44" name="Shape 44"/>
          <p:cNvSpPr/>
          <p:nvPr/>
        </p:nvSpPr>
        <p:spPr>
          <a:xfrm>
            <a:off x="516400" y="1093925"/>
            <a:ext cx="1267500" cy="71400"/>
          </a:xfrm>
          <a:prstGeom prst="rect">
            <a:avLst/>
          </a:prstGeom>
          <a:solidFill>
            <a:srgbClr val="0090F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 name="Shape 45"/>
          <p:cNvSpPr txBox="1"/>
          <p:nvPr/>
        </p:nvSpPr>
        <p:spPr>
          <a:xfrm>
            <a:off x="7558350" y="4816575"/>
            <a:ext cx="1519500" cy="284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900">
                <a:solidFill>
                  <a:srgbClr val="CCCCCC"/>
                </a:solidFill>
                <a:latin typeface="Nunito Sans ExtraLight"/>
                <a:ea typeface="Nunito Sans ExtraLight"/>
                <a:cs typeface="Nunito Sans ExtraLight"/>
                <a:sym typeface="Nunito Sans ExtraLight"/>
              </a:rPr>
              <a:t>© eHealthAfrica 2017</a:t>
            </a:r>
            <a:endParaRPr sz="900">
              <a:solidFill>
                <a:srgbClr val="CCCCCC"/>
              </a:solidFill>
              <a:latin typeface="Nunito Sans ExtraLight"/>
              <a:ea typeface="Nunito Sans ExtraLight"/>
              <a:cs typeface="Nunito Sans ExtraLight"/>
              <a:sym typeface="Nunito Sans ExtraLigh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blue bg">
  <p:cSld name="TITLE_AND_BODY_2_2">
    <p:spTree>
      <p:nvGrpSpPr>
        <p:cNvPr id="46" name="Shape 46"/>
        <p:cNvGrpSpPr/>
        <p:nvPr/>
      </p:nvGrpSpPr>
      <p:grpSpPr>
        <a:xfrm>
          <a:off x="0" y="0"/>
          <a:ext cx="0" cy="0"/>
          <a:chOff x="0" y="0"/>
          <a:chExt cx="0" cy="0"/>
        </a:xfrm>
      </p:grpSpPr>
      <p:sp>
        <p:nvSpPr>
          <p:cNvPr id="47" name="Shape 47"/>
          <p:cNvSpPr/>
          <p:nvPr/>
        </p:nvSpPr>
        <p:spPr>
          <a:xfrm>
            <a:off x="-7100" y="1165325"/>
            <a:ext cx="9151200" cy="3978300"/>
          </a:xfrm>
          <a:prstGeom prst="rect">
            <a:avLst/>
          </a:prstGeom>
          <a:solidFill>
            <a:srgbClr val="0090FC"/>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8" name="Shape 48"/>
          <p:cNvSpPr txBox="1"/>
          <p:nvPr>
            <p:ph type="title"/>
          </p:nvPr>
        </p:nvSpPr>
        <p:spPr>
          <a:xfrm>
            <a:off x="436275" y="257325"/>
            <a:ext cx="8396100" cy="760500"/>
          </a:xfrm>
          <a:prstGeom prst="rect">
            <a:avLst/>
          </a:prstGeom>
        </p:spPr>
        <p:txBody>
          <a:bodyPr anchorCtr="0" anchor="t" bIns="91425" lIns="91425" spcFirstLastPara="1" rIns="91425" wrap="square" tIns="91425"/>
          <a:lstStyle>
            <a:lvl1pPr lvl="0" rtl="0">
              <a:spcBef>
                <a:spcPts val="0"/>
              </a:spcBef>
              <a:spcAft>
                <a:spcPts val="0"/>
              </a:spcAft>
              <a:buSzPts val="2800"/>
              <a:buFont typeface="Open Sans Light"/>
              <a:buNone/>
              <a:defRPr>
                <a:latin typeface="Open Sans Light"/>
                <a:ea typeface="Open Sans Light"/>
                <a:cs typeface="Open Sans Light"/>
                <a:sym typeface="Open Sans Light"/>
              </a:defRPr>
            </a:lvl1pPr>
            <a:lvl2pPr lvl="1" rtl="0">
              <a:spcBef>
                <a:spcPts val="0"/>
              </a:spcBef>
              <a:spcAft>
                <a:spcPts val="0"/>
              </a:spcAft>
              <a:buSzPts val="2800"/>
              <a:buFont typeface="Open Sans Light"/>
              <a:buNone/>
              <a:defRPr>
                <a:latin typeface="Open Sans Light"/>
                <a:ea typeface="Open Sans Light"/>
                <a:cs typeface="Open Sans Light"/>
                <a:sym typeface="Open Sans Light"/>
              </a:defRPr>
            </a:lvl2pPr>
            <a:lvl3pPr lvl="2" rtl="0">
              <a:spcBef>
                <a:spcPts val="0"/>
              </a:spcBef>
              <a:spcAft>
                <a:spcPts val="0"/>
              </a:spcAft>
              <a:buSzPts val="2800"/>
              <a:buFont typeface="Open Sans Light"/>
              <a:buNone/>
              <a:defRPr>
                <a:latin typeface="Open Sans Light"/>
                <a:ea typeface="Open Sans Light"/>
                <a:cs typeface="Open Sans Light"/>
                <a:sym typeface="Open Sans Light"/>
              </a:defRPr>
            </a:lvl3pPr>
            <a:lvl4pPr lvl="3" rtl="0">
              <a:spcBef>
                <a:spcPts val="0"/>
              </a:spcBef>
              <a:spcAft>
                <a:spcPts val="0"/>
              </a:spcAft>
              <a:buSzPts val="2800"/>
              <a:buFont typeface="Open Sans Light"/>
              <a:buNone/>
              <a:defRPr>
                <a:latin typeface="Open Sans Light"/>
                <a:ea typeface="Open Sans Light"/>
                <a:cs typeface="Open Sans Light"/>
                <a:sym typeface="Open Sans Light"/>
              </a:defRPr>
            </a:lvl4pPr>
            <a:lvl5pPr lvl="4" rtl="0">
              <a:spcBef>
                <a:spcPts val="0"/>
              </a:spcBef>
              <a:spcAft>
                <a:spcPts val="0"/>
              </a:spcAft>
              <a:buSzPts val="2800"/>
              <a:buFont typeface="Open Sans Light"/>
              <a:buNone/>
              <a:defRPr>
                <a:latin typeface="Open Sans Light"/>
                <a:ea typeface="Open Sans Light"/>
                <a:cs typeface="Open Sans Light"/>
                <a:sym typeface="Open Sans Light"/>
              </a:defRPr>
            </a:lvl5pPr>
            <a:lvl6pPr lvl="5" rtl="0">
              <a:spcBef>
                <a:spcPts val="0"/>
              </a:spcBef>
              <a:spcAft>
                <a:spcPts val="0"/>
              </a:spcAft>
              <a:buSzPts val="2800"/>
              <a:buFont typeface="Open Sans Light"/>
              <a:buNone/>
              <a:defRPr>
                <a:latin typeface="Open Sans Light"/>
                <a:ea typeface="Open Sans Light"/>
                <a:cs typeface="Open Sans Light"/>
                <a:sym typeface="Open Sans Light"/>
              </a:defRPr>
            </a:lvl6pPr>
            <a:lvl7pPr lvl="6" rtl="0">
              <a:spcBef>
                <a:spcPts val="0"/>
              </a:spcBef>
              <a:spcAft>
                <a:spcPts val="0"/>
              </a:spcAft>
              <a:buSzPts val="2800"/>
              <a:buFont typeface="Open Sans Light"/>
              <a:buNone/>
              <a:defRPr>
                <a:latin typeface="Open Sans Light"/>
                <a:ea typeface="Open Sans Light"/>
                <a:cs typeface="Open Sans Light"/>
                <a:sym typeface="Open Sans Light"/>
              </a:defRPr>
            </a:lvl7pPr>
            <a:lvl8pPr lvl="7" rtl="0">
              <a:spcBef>
                <a:spcPts val="0"/>
              </a:spcBef>
              <a:spcAft>
                <a:spcPts val="0"/>
              </a:spcAft>
              <a:buSzPts val="2800"/>
              <a:buFont typeface="Open Sans Light"/>
              <a:buNone/>
              <a:defRPr>
                <a:latin typeface="Open Sans Light"/>
                <a:ea typeface="Open Sans Light"/>
                <a:cs typeface="Open Sans Light"/>
                <a:sym typeface="Open Sans Light"/>
              </a:defRPr>
            </a:lvl8pPr>
            <a:lvl9pPr lvl="8" rtl="0">
              <a:spcBef>
                <a:spcPts val="0"/>
              </a:spcBef>
              <a:spcAft>
                <a:spcPts val="0"/>
              </a:spcAft>
              <a:buSzPts val="2800"/>
              <a:buFont typeface="Open Sans Light"/>
              <a:buNone/>
              <a:defRPr>
                <a:latin typeface="Open Sans Light"/>
                <a:ea typeface="Open Sans Light"/>
                <a:cs typeface="Open Sans Light"/>
                <a:sym typeface="Open Sans Light"/>
              </a:defRPr>
            </a:lvl9pPr>
          </a:lstStyle>
          <a:p/>
        </p:txBody>
      </p:sp>
      <p:sp>
        <p:nvSpPr>
          <p:cNvPr id="49" name="Shape 49"/>
          <p:cNvSpPr txBox="1"/>
          <p:nvPr>
            <p:ph idx="1" type="body"/>
          </p:nvPr>
        </p:nvSpPr>
        <p:spPr>
          <a:xfrm>
            <a:off x="436075" y="1350900"/>
            <a:ext cx="6719700" cy="3218100"/>
          </a:xfrm>
          <a:prstGeom prst="rect">
            <a:avLst/>
          </a:prstGeom>
        </p:spPr>
        <p:txBody>
          <a:bodyPr anchorCtr="0" anchor="t" bIns="91425" lIns="91425" spcFirstLastPara="1" rIns="91425" wrap="square" tIns="91425"/>
          <a:lstStyle>
            <a:lvl1pPr indent="-342900" lvl="0" marL="457200" rtl="0">
              <a:spcBef>
                <a:spcPts val="0"/>
              </a:spcBef>
              <a:spcAft>
                <a:spcPts val="0"/>
              </a:spcAft>
              <a:buClr>
                <a:srgbClr val="FFFFFF"/>
              </a:buClr>
              <a:buSzPts val="1800"/>
              <a:buFont typeface="Open Sans"/>
              <a:buChar char="━"/>
              <a:defRPr>
                <a:solidFill>
                  <a:srgbClr val="FFFFFF"/>
                </a:solidFill>
                <a:latin typeface="Open Sans"/>
                <a:ea typeface="Open Sans"/>
                <a:cs typeface="Open Sans"/>
                <a:sym typeface="Open Sans"/>
              </a:defRPr>
            </a:lvl1pPr>
            <a:lvl2pPr indent="-317500" lvl="1" marL="914400" rtl="0">
              <a:spcBef>
                <a:spcPts val="8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indent="-317500" lvl="2" marL="1371600" rtl="0">
              <a:spcBef>
                <a:spcPts val="8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indent="-317500" lvl="3" marL="1828800" rtl="0">
              <a:spcBef>
                <a:spcPts val="8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indent="-317500" lvl="4" marL="2286000" rtl="0">
              <a:spcBef>
                <a:spcPts val="8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indent="-317500" lvl="5" marL="2743200" rtl="0">
              <a:spcBef>
                <a:spcPts val="8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indent="-317500" lvl="6" marL="3200400" rtl="0">
              <a:spcBef>
                <a:spcPts val="8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indent="-317500" lvl="7" marL="3657600" rtl="0">
              <a:spcBef>
                <a:spcPts val="8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indent="-317500" lvl="8" marL="4114800" rtl="0">
              <a:spcBef>
                <a:spcPts val="800"/>
              </a:spcBef>
              <a:spcAft>
                <a:spcPts val="800"/>
              </a:spcAft>
              <a:buClr>
                <a:srgbClr val="FFFFFF"/>
              </a:buClr>
              <a:buSzPts val="1400"/>
              <a:buFont typeface="Open Sans"/>
              <a:buChar char="■"/>
              <a:defRPr>
                <a:solidFill>
                  <a:srgbClr val="FFFFFF"/>
                </a:solidFill>
                <a:latin typeface="Open Sans"/>
                <a:ea typeface="Open Sans"/>
                <a:cs typeface="Open Sans"/>
                <a:sym typeface="Open Sans"/>
              </a:defRPr>
            </a:lvl9pPr>
          </a:lstStyle>
          <a:p/>
        </p:txBody>
      </p:sp>
      <p:sp>
        <p:nvSpPr>
          <p:cNvPr id="50" name="Shape 50"/>
          <p:cNvSpPr/>
          <p:nvPr/>
        </p:nvSpPr>
        <p:spPr>
          <a:xfrm>
            <a:off x="516400" y="1093925"/>
            <a:ext cx="1267500" cy="71400"/>
          </a:xfrm>
          <a:prstGeom prst="rect">
            <a:avLst/>
          </a:prstGeom>
          <a:solidFill>
            <a:srgbClr val="0090F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blue bg">
  <p:cSld name="TITLE_AND_BODY_1">
    <p:bg>
      <p:bgPr>
        <a:solidFill>
          <a:srgbClr val="0090FC"/>
        </a:solidFill>
      </p:bgPr>
    </p:bg>
    <p:spTree>
      <p:nvGrpSpPr>
        <p:cNvPr id="51" name="Shape 51"/>
        <p:cNvGrpSpPr/>
        <p:nvPr/>
      </p:nvGrpSpPr>
      <p:grpSpPr>
        <a:xfrm>
          <a:off x="0" y="0"/>
          <a:ext cx="0" cy="0"/>
          <a:chOff x="0" y="0"/>
          <a:chExt cx="0" cy="0"/>
        </a:xfrm>
      </p:grpSpPr>
      <p:sp>
        <p:nvSpPr>
          <p:cNvPr id="52" name="Shape 52"/>
          <p:cNvSpPr txBox="1"/>
          <p:nvPr>
            <p:ph type="title"/>
          </p:nvPr>
        </p:nvSpPr>
        <p:spPr>
          <a:xfrm>
            <a:off x="436275" y="257325"/>
            <a:ext cx="8396100" cy="760500"/>
          </a:xfrm>
          <a:prstGeom prst="rect">
            <a:avLst/>
          </a:prstGeom>
        </p:spPr>
        <p:txBody>
          <a:bodyPr anchorCtr="0" anchor="t" bIns="91425" lIns="91425" spcFirstLastPara="1" rIns="91425" wrap="square" tIns="91425"/>
          <a:lstStyle>
            <a:lvl1pPr lvl="0" rtl="0">
              <a:spcBef>
                <a:spcPts val="0"/>
              </a:spcBef>
              <a:spcAft>
                <a:spcPts val="0"/>
              </a:spcAft>
              <a:buClr>
                <a:srgbClr val="FFFFFF"/>
              </a:buClr>
              <a:buSzPts val="2800"/>
              <a:buFont typeface="Open Sans Light"/>
              <a:buNone/>
              <a:defRPr>
                <a:solidFill>
                  <a:srgbClr val="FFFFFF"/>
                </a:solidFill>
                <a:latin typeface="Open Sans Light"/>
                <a:ea typeface="Open Sans Light"/>
                <a:cs typeface="Open Sans Light"/>
                <a:sym typeface="Open Sans Light"/>
              </a:defRPr>
            </a:lvl1pPr>
            <a:lvl2pPr lvl="1" rtl="0">
              <a:spcBef>
                <a:spcPts val="0"/>
              </a:spcBef>
              <a:spcAft>
                <a:spcPts val="0"/>
              </a:spcAft>
              <a:buClr>
                <a:srgbClr val="FFFFFF"/>
              </a:buClr>
              <a:buSzPts val="2800"/>
              <a:buFont typeface="Open Sans Light"/>
              <a:buNone/>
              <a:defRPr>
                <a:solidFill>
                  <a:srgbClr val="FFFFFF"/>
                </a:solidFill>
                <a:latin typeface="Open Sans Light"/>
                <a:ea typeface="Open Sans Light"/>
                <a:cs typeface="Open Sans Light"/>
                <a:sym typeface="Open Sans Light"/>
              </a:defRPr>
            </a:lvl2pPr>
            <a:lvl3pPr lvl="2" rtl="0">
              <a:spcBef>
                <a:spcPts val="0"/>
              </a:spcBef>
              <a:spcAft>
                <a:spcPts val="0"/>
              </a:spcAft>
              <a:buClr>
                <a:srgbClr val="FFFFFF"/>
              </a:buClr>
              <a:buSzPts val="2800"/>
              <a:buFont typeface="Open Sans Light"/>
              <a:buNone/>
              <a:defRPr>
                <a:solidFill>
                  <a:srgbClr val="FFFFFF"/>
                </a:solidFill>
                <a:latin typeface="Open Sans Light"/>
                <a:ea typeface="Open Sans Light"/>
                <a:cs typeface="Open Sans Light"/>
                <a:sym typeface="Open Sans Light"/>
              </a:defRPr>
            </a:lvl3pPr>
            <a:lvl4pPr lvl="3" rtl="0">
              <a:spcBef>
                <a:spcPts val="0"/>
              </a:spcBef>
              <a:spcAft>
                <a:spcPts val="0"/>
              </a:spcAft>
              <a:buClr>
                <a:srgbClr val="FFFFFF"/>
              </a:buClr>
              <a:buSzPts val="2800"/>
              <a:buFont typeface="Open Sans Light"/>
              <a:buNone/>
              <a:defRPr>
                <a:solidFill>
                  <a:srgbClr val="FFFFFF"/>
                </a:solidFill>
                <a:latin typeface="Open Sans Light"/>
                <a:ea typeface="Open Sans Light"/>
                <a:cs typeface="Open Sans Light"/>
                <a:sym typeface="Open Sans Light"/>
              </a:defRPr>
            </a:lvl4pPr>
            <a:lvl5pPr lvl="4" rtl="0">
              <a:spcBef>
                <a:spcPts val="0"/>
              </a:spcBef>
              <a:spcAft>
                <a:spcPts val="0"/>
              </a:spcAft>
              <a:buClr>
                <a:srgbClr val="FFFFFF"/>
              </a:buClr>
              <a:buSzPts val="2800"/>
              <a:buFont typeface="Open Sans Light"/>
              <a:buNone/>
              <a:defRPr>
                <a:solidFill>
                  <a:srgbClr val="FFFFFF"/>
                </a:solidFill>
                <a:latin typeface="Open Sans Light"/>
                <a:ea typeface="Open Sans Light"/>
                <a:cs typeface="Open Sans Light"/>
                <a:sym typeface="Open Sans Light"/>
              </a:defRPr>
            </a:lvl5pPr>
            <a:lvl6pPr lvl="5" rtl="0">
              <a:spcBef>
                <a:spcPts val="0"/>
              </a:spcBef>
              <a:spcAft>
                <a:spcPts val="0"/>
              </a:spcAft>
              <a:buClr>
                <a:srgbClr val="FFFFFF"/>
              </a:buClr>
              <a:buSzPts val="2800"/>
              <a:buFont typeface="Open Sans Light"/>
              <a:buNone/>
              <a:defRPr>
                <a:solidFill>
                  <a:srgbClr val="FFFFFF"/>
                </a:solidFill>
                <a:latin typeface="Open Sans Light"/>
                <a:ea typeface="Open Sans Light"/>
                <a:cs typeface="Open Sans Light"/>
                <a:sym typeface="Open Sans Light"/>
              </a:defRPr>
            </a:lvl6pPr>
            <a:lvl7pPr lvl="6" rtl="0">
              <a:spcBef>
                <a:spcPts val="0"/>
              </a:spcBef>
              <a:spcAft>
                <a:spcPts val="0"/>
              </a:spcAft>
              <a:buClr>
                <a:srgbClr val="FFFFFF"/>
              </a:buClr>
              <a:buSzPts val="2800"/>
              <a:buFont typeface="Open Sans Light"/>
              <a:buNone/>
              <a:defRPr>
                <a:solidFill>
                  <a:srgbClr val="FFFFFF"/>
                </a:solidFill>
                <a:latin typeface="Open Sans Light"/>
                <a:ea typeface="Open Sans Light"/>
                <a:cs typeface="Open Sans Light"/>
                <a:sym typeface="Open Sans Light"/>
              </a:defRPr>
            </a:lvl7pPr>
            <a:lvl8pPr lvl="7" rtl="0">
              <a:spcBef>
                <a:spcPts val="0"/>
              </a:spcBef>
              <a:spcAft>
                <a:spcPts val="0"/>
              </a:spcAft>
              <a:buClr>
                <a:srgbClr val="FFFFFF"/>
              </a:buClr>
              <a:buSzPts val="2800"/>
              <a:buFont typeface="Open Sans Light"/>
              <a:buNone/>
              <a:defRPr>
                <a:solidFill>
                  <a:srgbClr val="FFFFFF"/>
                </a:solidFill>
                <a:latin typeface="Open Sans Light"/>
                <a:ea typeface="Open Sans Light"/>
                <a:cs typeface="Open Sans Light"/>
                <a:sym typeface="Open Sans Light"/>
              </a:defRPr>
            </a:lvl8pPr>
            <a:lvl9pPr lvl="8" rtl="0">
              <a:spcBef>
                <a:spcPts val="0"/>
              </a:spcBef>
              <a:spcAft>
                <a:spcPts val="0"/>
              </a:spcAft>
              <a:buClr>
                <a:srgbClr val="FFFFFF"/>
              </a:buClr>
              <a:buSzPts val="2800"/>
              <a:buFont typeface="Open Sans Light"/>
              <a:buNone/>
              <a:defRPr>
                <a:solidFill>
                  <a:srgbClr val="FFFFFF"/>
                </a:solidFill>
                <a:latin typeface="Open Sans Light"/>
                <a:ea typeface="Open Sans Light"/>
                <a:cs typeface="Open Sans Light"/>
                <a:sym typeface="Open Sans Light"/>
              </a:defRPr>
            </a:lvl9pPr>
          </a:lstStyle>
          <a:p/>
        </p:txBody>
      </p:sp>
      <p:sp>
        <p:nvSpPr>
          <p:cNvPr id="53" name="Shape 53"/>
          <p:cNvSpPr txBox="1"/>
          <p:nvPr>
            <p:ph idx="1" type="body"/>
          </p:nvPr>
        </p:nvSpPr>
        <p:spPr>
          <a:xfrm>
            <a:off x="436275" y="1377275"/>
            <a:ext cx="7142100" cy="3218100"/>
          </a:xfrm>
          <a:prstGeom prst="rect">
            <a:avLst/>
          </a:prstGeom>
        </p:spPr>
        <p:txBody>
          <a:bodyPr anchorCtr="0" anchor="t" bIns="91425" lIns="91425" spcFirstLastPara="1" rIns="91425" wrap="square" tIns="91425"/>
          <a:lstStyle>
            <a:lvl1pPr indent="-342900" lvl="0" marL="457200" rtl="0">
              <a:spcBef>
                <a:spcPts val="0"/>
              </a:spcBef>
              <a:spcAft>
                <a:spcPts val="0"/>
              </a:spcAft>
              <a:buClr>
                <a:srgbClr val="FFFFFF"/>
              </a:buClr>
              <a:buSzPts val="1800"/>
              <a:buFont typeface="Open Sans"/>
              <a:buChar char="━"/>
              <a:defRPr>
                <a:solidFill>
                  <a:srgbClr val="FFFFFF"/>
                </a:solidFill>
                <a:latin typeface="Open Sans"/>
                <a:ea typeface="Open Sans"/>
                <a:cs typeface="Open Sans"/>
                <a:sym typeface="Open Sans"/>
              </a:defRPr>
            </a:lvl1pPr>
            <a:lvl2pPr indent="-317500" lvl="1" marL="914400" rtl="0">
              <a:spcBef>
                <a:spcPts val="8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indent="-317500" lvl="2" marL="1371600" rtl="0">
              <a:spcBef>
                <a:spcPts val="8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indent="-317500" lvl="3" marL="1828800" rtl="0">
              <a:spcBef>
                <a:spcPts val="8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indent="-317500" lvl="4" marL="2286000" rtl="0">
              <a:spcBef>
                <a:spcPts val="8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indent="-317500" lvl="5" marL="2743200" rtl="0">
              <a:spcBef>
                <a:spcPts val="8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indent="-317500" lvl="6" marL="3200400" rtl="0">
              <a:spcBef>
                <a:spcPts val="8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indent="-317500" lvl="7" marL="3657600" rtl="0">
              <a:spcBef>
                <a:spcPts val="8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indent="-317500" lvl="8" marL="4114800" rtl="0">
              <a:spcBef>
                <a:spcPts val="800"/>
              </a:spcBef>
              <a:spcAft>
                <a:spcPts val="800"/>
              </a:spcAft>
              <a:buClr>
                <a:srgbClr val="FFFFFF"/>
              </a:buClr>
              <a:buSzPts val="1400"/>
              <a:buFont typeface="Open Sans"/>
              <a:buChar char="■"/>
              <a:defRPr>
                <a:solidFill>
                  <a:srgbClr val="FFFFFF"/>
                </a:solidFill>
                <a:latin typeface="Open Sans"/>
                <a:ea typeface="Open Sans"/>
                <a:cs typeface="Open Sans"/>
                <a:sym typeface="Open Sans"/>
              </a:defRPr>
            </a:lvl9pPr>
          </a:lstStyle>
          <a:p/>
        </p:txBody>
      </p:sp>
      <p:sp>
        <p:nvSpPr>
          <p:cNvPr id="54" name="Shape 54"/>
          <p:cNvSpPr/>
          <p:nvPr/>
        </p:nvSpPr>
        <p:spPr>
          <a:xfrm>
            <a:off x="516400" y="1093925"/>
            <a:ext cx="1267500" cy="71400"/>
          </a:xfrm>
          <a:prstGeom prst="rect">
            <a:avLst/>
          </a:prstGeom>
          <a:solidFill>
            <a:srgbClr val="E2EE6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55" name="Shape 55"/>
        <p:cNvGrpSpPr/>
        <p:nvPr/>
      </p:nvGrpSpPr>
      <p:grpSpPr>
        <a:xfrm>
          <a:off x="0" y="0"/>
          <a:ext cx="0" cy="0"/>
          <a:chOff x="0" y="0"/>
          <a:chExt cx="0" cy="0"/>
        </a:xfrm>
      </p:grpSpPr>
      <p:sp>
        <p:nvSpPr>
          <p:cNvPr id="56" name="Shape 56"/>
          <p:cNvSpPr txBox="1"/>
          <p:nvPr>
            <p:ph type="title"/>
          </p:nvPr>
        </p:nvSpPr>
        <p:spPr>
          <a:xfrm>
            <a:off x="436275" y="257325"/>
            <a:ext cx="8396100" cy="7602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7" name="Shape 57"/>
          <p:cNvSpPr txBox="1"/>
          <p:nvPr>
            <p:ph idx="1" type="body"/>
          </p:nvPr>
        </p:nvSpPr>
        <p:spPr>
          <a:xfrm>
            <a:off x="413000" y="1449775"/>
            <a:ext cx="3898500" cy="31191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sp>
        <p:nvSpPr>
          <p:cNvPr id="58" name="Shape 58"/>
          <p:cNvSpPr txBox="1"/>
          <p:nvPr>
            <p:ph idx="2" type="body"/>
          </p:nvPr>
        </p:nvSpPr>
        <p:spPr>
          <a:xfrm>
            <a:off x="4857600" y="1449775"/>
            <a:ext cx="3898500" cy="31191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sp>
        <p:nvSpPr>
          <p:cNvPr id="59" name="Shape 59"/>
          <p:cNvSpPr/>
          <p:nvPr/>
        </p:nvSpPr>
        <p:spPr>
          <a:xfrm>
            <a:off x="516400" y="1093925"/>
            <a:ext cx="1267500" cy="71400"/>
          </a:xfrm>
          <a:prstGeom prst="rect">
            <a:avLst/>
          </a:prstGeom>
          <a:solidFill>
            <a:srgbClr val="0090F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0" name="Shape 60"/>
          <p:cNvSpPr txBox="1"/>
          <p:nvPr/>
        </p:nvSpPr>
        <p:spPr>
          <a:xfrm>
            <a:off x="7558350" y="4816575"/>
            <a:ext cx="1519500" cy="284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900">
                <a:solidFill>
                  <a:srgbClr val="CCCCCC"/>
                </a:solidFill>
                <a:latin typeface="Nunito Sans ExtraLight"/>
                <a:ea typeface="Nunito Sans ExtraLight"/>
                <a:cs typeface="Nunito Sans ExtraLight"/>
                <a:sym typeface="Nunito Sans ExtraLight"/>
              </a:rPr>
              <a:t>© eHealthAfrica 2017</a:t>
            </a:r>
            <a:endParaRPr sz="900">
              <a:solidFill>
                <a:srgbClr val="CCCCCC"/>
              </a:solidFill>
              <a:latin typeface="Nunito Sans ExtraLight"/>
              <a:ea typeface="Nunito Sans ExtraLight"/>
              <a:cs typeface="Nunito Sans ExtraLight"/>
              <a:sym typeface="Nunito Sans ExtraLigh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rgbClr val="0090FC"/>
        </a:solidFill>
      </p:bgPr>
    </p:bg>
    <p:spTree>
      <p:nvGrpSpPr>
        <p:cNvPr id="61" name="Shape 61"/>
        <p:cNvGrpSpPr/>
        <p:nvPr/>
      </p:nvGrpSpPr>
      <p:grpSpPr>
        <a:xfrm>
          <a:off x="0" y="0"/>
          <a:ext cx="0" cy="0"/>
          <a:chOff x="0" y="0"/>
          <a:chExt cx="0" cy="0"/>
        </a:xfrm>
      </p:grpSpPr>
      <p:sp>
        <p:nvSpPr>
          <p:cNvPr id="62" name="Shape 62"/>
          <p:cNvSpPr txBox="1"/>
          <p:nvPr>
            <p:ph type="title"/>
          </p:nvPr>
        </p:nvSpPr>
        <p:spPr>
          <a:xfrm>
            <a:off x="1266225" y="1106125"/>
            <a:ext cx="8175600" cy="1963500"/>
          </a:xfrm>
          <a:prstGeom prst="rect">
            <a:avLst/>
          </a:prstGeom>
        </p:spPr>
        <p:txBody>
          <a:bodyPr anchorCtr="0" anchor="b" bIns="91425" lIns="91425" spcFirstLastPara="1" rIns="91425" wrap="square" tIns="91425"/>
          <a:lstStyle>
            <a:lvl1pPr lvl="0">
              <a:spcBef>
                <a:spcPts val="0"/>
              </a:spcBef>
              <a:spcAft>
                <a:spcPts val="0"/>
              </a:spcAft>
              <a:buClr>
                <a:srgbClr val="FFFFFF"/>
              </a:buClr>
              <a:buSzPts val="11000"/>
              <a:buFont typeface="Open Sans"/>
              <a:buNone/>
              <a:defRPr b="1" sz="11000">
                <a:solidFill>
                  <a:srgbClr val="FFFFFF"/>
                </a:solidFill>
                <a:latin typeface="Open Sans"/>
                <a:ea typeface="Open Sans"/>
                <a:cs typeface="Open Sans"/>
                <a:sym typeface="Open Sans"/>
              </a:defRPr>
            </a:lvl1pPr>
            <a:lvl2pPr lvl="1" algn="ctr">
              <a:spcBef>
                <a:spcPts val="0"/>
              </a:spcBef>
              <a:spcAft>
                <a:spcPts val="0"/>
              </a:spcAft>
              <a:buSzPts val="12000"/>
              <a:buFont typeface="Open Sans"/>
              <a:buNone/>
              <a:defRPr b="1" sz="12000">
                <a:latin typeface="Open Sans"/>
                <a:ea typeface="Open Sans"/>
                <a:cs typeface="Open Sans"/>
                <a:sym typeface="Open Sans"/>
              </a:defRPr>
            </a:lvl2pPr>
            <a:lvl3pPr lvl="2" algn="ctr">
              <a:spcBef>
                <a:spcPts val="0"/>
              </a:spcBef>
              <a:spcAft>
                <a:spcPts val="0"/>
              </a:spcAft>
              <a:buSzPts val="12000"/>
              <a:buFont typeface="Open Sans"/>
              <a:buNone/>
              <a:defRPr b="1" sz="12000">
                <a:latin typeface="Open Sans"/>
                <a:ea typeface="Open Sans"/>
                <a:cs typeface="Open Sans"/>
                <a:sym typeface="Open Sans"/>
              </a:defRPr>
            </a:lvl3pPr>
            <a:lvl4pPr lvl="3" algn="ctr">
              <a:spcBef>
                <a:spcPts val="0"/>
              </a:spcBef>
              <a:spcAft>
                <a:spcPts val="0"/>
              </a:spcAft>
              <a:buSzPts val="12000"/>
              <a:buFont typeface="Open Sans"/>
              <a:buNone/>
              <a:defRPr b="1" sz="12000">
                <a:latin typeface="Open Sans"/>
                <a:ea typeface="Open Sans"/>
                <a:cs typeface="Open Sans"/>
                <a:sym typeface="Open Sans"/>
              </a:defRPr>
            </a:lvl4pPr>
            <a:lvl5pPr lvl="4" algn="ctr">
              <a:spcBef>
                <a:spcPts val="0"/>
              </a:spcBef>
              <a:spcAft>
                <a:spcPts val="0"/>
              </a:spcAft>
              <a:buSzPts val="12000"/>
              <a:buFont typeface="Open Sans"/>
              <a:buNone/>
              <a:defRPr b="1" sz="12000">
                <a:latin typeface="Open Sans"/>
                <a:ea typeface="Open Sans"/>
                <a:cs typeface="Open Sans"/>
                <a:sym typeface="Open Sans"/>
              </a:defRPr>
            </a:lvl5pPr>
            <a:lvl6pPr lvl="5" algn="ctr">
              <a:spcBef>
                <a:spcPts val="0"/>
              </a:spcBef>
              <a:spcAft>
                <a:spcPts val="0"/>
              </a:spcAft>
              <a:buSzPts val="12000"/>
              <a:buFont typeface="Open Sans"/>
              <a:buNone/>
              <a:defRPr b="1" sz="12000">
                <a:latin typeface="Open Sans"/>
                <a:ea typeface="Open Sans"/>
                <a:cs typeface="Open Sans"/>
                <a:sym typeface="Open Sans"/>
              </a:defRPr>
            </a:lvl6pPr>
            <a:lvl7pPr lvl="6" algn="ctr">
              <a:spcBef>
                <a:spcPts val="0"/>
              </a:spcBef>
              <a:spcAft>
                <a:spcPts val="0"/>
              </a:spcAft>
              <a:buSzPts val="12000"/>
              <a:buFont typeface="Open Sans"/>
              <a:buNone/>
              <a:defRPr b="1" sz="12000">
                <a:latin typeface="Open Sans"/>
                <a:ea typeface="Open Sans"/>
                <a:cs typeface="Open Sans"/>
                <a:sym typeface="Open Sans"/>
              </a:defRPr>
            </a:lvl7pPr>
            <a:lvl8pPr lvl="7" algn="ctr">
              <a:spcBef>
                <a:spcPts val="0"/>
              </a:spcBef>
              <a:spcAft>
                <a:spcPts val="0"/>
              </a:spcAft>
              <a:buSzPts val="12000"/>
              <a:buFont typeface="Open Sans"/>
              <a:buNone/>
              <a:defRPr b="1" sz="12000">
                <a:latin typeface="Open Sans"/>
                <a:ea typeface="Open Sans"/>
                <a:cs typeface="Open Sans"/>
                <a:sym typeface="Open Sans"/>
              </a:defRPr>
            </a:lvl8pPr>
            <a:lvl9pPr lvl="8" algn="ctr">
              <a:spcBef>
                <a:spcPts val="0"/>
              </a:spcBef>
              <a:spcAft>
                <a:spcPts val="0"/>
              </a:spcAft>
              <a:buSzPts val="12000"/>
              <a:buFont typeface="Open Sans"/>
              <a:buNone/>
              <a:defRPr b="1" sz="12000">
                <a:latin typeface="Open Sans"/>
                <a:ea typeface="Open Sans"/>
                <a:cs typeface="Open Sans"/>
                <a:sym typeface="Open Sans"/>
              </a:defRPr>
            </a:lvl9pPr>
          </a:lstStyle>
          <a:p/>
        </p:txBody>
      </p:sp>
      <p:sp>
        <p:nvSpPr>
          <p:cNvPr id="63" name="Shape 63"/>
          <p:cNvSpPr txBox="1"/>
          <p:nvPr>
            <p:ph idx="1" type="body"/>
          </p:nvPr>
        </p:nvSpPr>
        <p:spPr>
          <a:xfrm>
            <a:off x="1266275" y="3228425"/>
            <a:ext cx="6421200" cy="1300800"/>
          </a:xfrm>
          <a:prstGeom prst="rect">
            <a:avLst/>
          </a:prstGeom>
        </p:spPr>
        <p:txBody>
          <a:bodyPr anchorCtr="0" anchor="t" bIns="91425" lIns="91425" spcFirstLastPara="1" rIns="91425" wrap="square" tIns="91425"/>
          <a:lstStyle>
            <a:lvl1pPr indent="-381000" lvl="0" marL="457200">
              <a:spcBef>
                <a:spcPts val="0"/>
              </a:spcBef>
              <a:spcAft>
                <a:spcPts val="0"/>
              </a:spcAft>
              <a:buClr>
                <a:srgbClr val="FFFFFF"/>
              </a:buClr>
              <a:buSzPts val="2400"/>
              <a:buFont typeface="Open Sans Light"/>
              <a:buChar char="━"/>
              <a:defRPr sz="2400">
                <a:solidFill>
                  <a:srgbClr val="FFFFFF"/>
                </a:solidFill>
                <a:latin typeface="Open Sans Light"/>
                <a:ea typeface="Open Sans Light"/>
                <a:cs typeface="Open Sans Light"/>
                <a:sym typeface="Open Sans Light"/>
              </a:defRPr>
            </a:lvl1pPr>
            <a:lvl2pPr indent="-381000" lvl="1" marL="914400">
              <a:spcBef>
                <a:spcPts val="800"/>
              </a:spcBef>
              <a:spcAft>
                <a:spcPts val="0"/>
              </a:spcAft>
              <a:buClr>
                <a:srgbClr val="FFFFFF"/>
              </a:buClr>
              <a:buSzPts val="2400"/>
              <a:buFont typeface="Open Sans Light"/>
              <a:buChar char="─"/>
              <a:defRPr sz="2400">
                <a:solidFill>
                  <a:srgbClr val="FFFFFF"/>
                </a:solidFill>
                <a:latin typeface="Open Sans Light"/>
                <a:ea typeface="Open Sans Light"/>
                <a:cs typeface="Open Sans Light"/>
                <a:sym typeface="Open Sans Light"/>
              </a:defRPr>
            </a:lvl2pPr>
            <a:lvl3pPr indent="-381000" lvl="2" marL="1371600">
              <a:spcBef>
                <a:spcPts val="800"/>
              </a:spcBef>
              <a:spcAft>
                <a:spcPts val="0"/>
              </a:spcAft>
              <a:buClr>
                <a:srgbClr val="FFFFFF"/>
              </a:buClr>
              <a:buSzPts val="2400"/>
              <a:buFont typeface="Open Sans Light"/>
              <a:buChar char="╌"/>
              <a:defRPr sz="2400">
                <a:solidFill>
                  <a:srgbClr val="FFFFFF"/>
                </a:solidFill>
                <a:latin typeface="Open Sans Light"/>
                <a:ea typeface="Open Sans Light"/>
                <a:cs typeface="Open Sans Light"/>
                <a:sym typeface="Open Sans Light"/>
              </a:defRPr>
            </a:lvl3pPr>
            <a:lvl4pPr indent="-381000" lvl="3" marL="1828800">
              <a:spcBef>
                <a:spcPts val="800"/>
              </a:spcBef>
              <a:spcAft>
                <a:spcPts val="0"/>
              </a:spcAft>
              <a:buClr>
                <a:srgbClr val="FFFFFF"/>
              </a:buClr>
              <a:buSzPts val="2400"/>
              <a:buFont typeface="Open Sans Light"/>
              <a:buChar char="●"/>
              <a:defRPr sz="2400">
                <a:solidFill>
                  <a:srgbClr val="FFFFFF"/>
                </a:solidFill>
                <a:latin typeface="Open Sans Light"/>
                <a:ea typeface="Open Sans Light"/>
                <a:cs typeface="Open Sans Light"/>
                <a:sym typeface="Open Sans Light"/>
              </a:defRPr>
            </a:lvl4pPr>
            <a:lvl5pPr indent="-381000" lvl="4" marL="2286000">
              <a:spcBef>
                <a:spcPts val="800"/>
              </a:spcBef>
              <a:spcAft>
                <a:spcPts val="0"/>
              </a:spcAft>
              <a:buClr>
                <a:srgbClr val="FFFFFF"/>
              </a:buClr>
              <a:buSzPts val="2400"/>
              <a:buFont typeface="Open Sans Light"/>
              <a:buChar char="○"/>
              <a:defRPr sz="2400">
                <a:solidFill>
                  <a:srgbClr val="FFFFFF"/>
                </a:solidFill>
                <a:latin typeface="Open Sans Light"/>
                <a:ea typeface="Open Sans Light"/>
                <a:cs typeface="Open Sans Light"/>
                <a:sym typeface="Open Sans Light"/>
              </a:defRPr>
            </a:lvl5pPr>
            <a:lvl6pPr indent="-381000" lvl="5" marL="2743200">
              <a:spcBef>
                <a:spcPts val="800"/>
              </a:spcBef>
              <a:spcAft>
                <a:spcPts val="0"/>
              </a:spcAft>
              <a:buClr>
                <a:srgbClr val="FFFFFF"/>
              </a:buClr>
              <a:buSzPts val="2400"/>
              <a:buFont typeface="Open Sans Light"/>
              <a:buChar char="■"/>
              <a:defRPr sz="2400">
                <a:solidFill>
                  <a:srgbClr val="FFFFFF"/>
                </a:solidFill>
                <a:latin typeface="Open Sans Light"/>
                <a:ea typeface="Open Sans Light"/>
                <a:cs typeface="Open Sans Light"/>
                <a:sym typeface="Open Sans Light"/>
              </a:defRPr>
            </a:lvl6pPr>
            <a:lvl7pPr indent="-381000" lvl="6" marL="3200400">
              <a:spcBef>
                <a:spcPts val="800"/>
              </a:spcBef>
              <a:spcAft>
                <a:spcPts val="0"/>
              </a:spcAft>
              <a:buClr>
                <a:srgbClr val="FFFFFF"/>
              </a:buClr>
              <a:buSzPts val="2400"/>
              <a:buFont typeface="Open Sans Light"/>
              <a:buChar char="●"/>
              <a:defRPr sz="2400">
                <a:solidFill>
                  <a:srgbClr val="FFFFFF"/>
                </a:solidFill>
                <a:latin typeface="Open Sans Light"/>
                <a:ea typeface="Open Sans Light"/>
                <a:cs typeface="Open Sans Light"/>
                <a:sym typeface="Open Sans Light"/>
              </a:defRPr>
            </a:lvl7pPr>
            <a:lvl8pPr indent="-381000" lvl="7" marL="3657600">
              <a:spcBef>
                <a:spcPts val="800"/>
              </a:spcBef>
              <a:spcAft>
                <a:spcPts val="0"/>
              </a:spcAft>
              <a:buClr>
                <a:srgbClr val="FFFFFF"/>
              </a:buClr>
              <a:buSzPts val="2400"/>
              <a:buFont typeface="Open Sans Light"/>
              <a:buChar char="○"/>
              <a:defRPr sz="2400">
                <a:solidFill>
                  <a:srgbClr val="FFFFFF"/>
                </a:solidFill>
                <a:latin typeface="Open Sans Light"/>
                <a:ea typeface="Open Sans Light"/>
                <a:cs typeface="Open Sans Light"/>
                <a:sym typeface="Open Sans Light"/>
              </a:defRPr>
            </a:lvl8pPr>
            <a:lvl9pPr indent="-381000" lvl="8" marL="4114800">
              <a:spcBef>
                <a:spcPts val="800"/>
              </a:spcBef>
              <a:spcAft>
                <a:spcPts val="800"/>
              </a:spcAft>
              <a:buClr>
                <a:srgbClr val="FFFFFF"/>
              </a:buClr>
              <a:buSzPts val="2400"/>
              <a:buFont typeface="Open Sans Light"/>
              <a:buChar char="■"/>
              <a:defRPr sz="2400">
                <a:solidFill>
                  <a:srgbClr val="FFFFFF"/>
                </a:solidFill>
                <a:latin typeface="Open Sans Light"/>
                <a:ea typeface="Open Sans Light"/>
                <a:cs typeface="Open Sans Light"/>
                <a:sym typeface="Open Sans Light"/>
              </a:defRPr>
            </a:lvl9pPr>
          </a:lstStyle>
          <a:p/>
        </p:txBody>
      </p:sp>
      <p:sp>
        <p:nvSpPr>
          <p:cNvPr id="64" name="Shape 64"/>
          <p:cNvSpPr/>
          <p:nvPr/>
        </p:nvSpPr>
        <p:spPr>
          <a:xfrm>
            <a:off x="1354600" y="3007050"/>
            <a:ext cx="1267500" cy="83400"/>
          </a:xfrm>
          <a:prstGeom prst="rect">
            <a:avLst/>
          </a:prstGeom>
          <a:solidFill>
            <a:srgbClr val="E2EE6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rgbClr val="0090FC"/>
        </a:solidFill>
      </p:bgPr>
    </p:bg>
    <p:spTree>
      <p:nvGrpSpPr>
        <p:cNvPr id="68" name="Shape 68"/>
        <p:cNvGrpSpPr/>
        <p:nvPr/>
      </p:nvGrpSpPr>
      <p:grpSpPr>
        <a:xfrm>
          <a:off x="0" y="0"/>
          <a:ext cx="0" cy="0"/>
          <a:chOff x="0" y="0"/>
          <a:chExt cx="0" cy="0"/>
        </a:xfrm>
      </p:grpSpPr>
      <p:sp>
        <p:nvSpPr>
          <p:cNvPr id="69" name="Shape 69"/>
          <p:cNvSpPr txBox="1"/>
          <p:nvPr>
            <p:ph type="ctrTitle"/>
          </p:nvPr>
        </p:nvSpPr>
        <p:spPr>
          <a:xfrm>
            <a:off x="620725" y="1839900"/>
            <a:ext cx="7851600" cy="1784400"/>
          </a:xfrm>
          <a:prstGeom prst="rect">
            <a:avLst/>
          </a:prstGeom>
        </p:spPr>
        <p:txBody>
          <a:bodyPr anchorCtr="0" anchor="b" bIns="91425" lIns="91425" spcFirstLastPara="1" rIns="91425" wrap="square" tIns="91425"/>
          <a:lstStyle>
            <a:lvl1pPr lvl="0" rtl="0">
              <a:spcBef>
                <a:spcPts val="0"/>
              </a:spcBef>
              <a:spcAft>
                <a:spcPts val="0"/>
              </a:spcAft>
              <a:buClr>
                <a:srgbClr val="FFFFFF"/>
              </a:buClr>
              <a:buSzPts val="4200"/>
              <a:buFont typeface="Open Sans SemiBold"/>
              <a:buNone/>
              <a:defRPr sz="4200">
                <a:solidFill>
                  <a:srgbClr val="FFFFFF"/>
                </a:solidFill>
                <a:latin typeface="Open Sans SemiBold"/>
                <a:ea typeface="Open Sans SemiBold"/>
                <a:cs typeface="Open Sans SemiBold"/>
                <a:sym typeface="Open Sans SemiBold"/>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70" name="Shape 70"/>
          <p:cNvSpPr txBox="1"/>
          <p:nvPr>
            <p:ph idx="1" type="subTitle"/>
          </p:nvPr>
        </p:nvSpPr>
        <p:spPr>
          <a:xfrm>
            <a:off x="667266" y="3954675"/>
            <a:ext cx="7894500" cy="7509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rgbClr val="FFFFFF"/>
              </a:buClr>
              <a:buSzPts val="1800"/>
              <a:buFont typeface="Open Sans Light"/>
              <a:buNone/>
              <a:defRPr>
                <a:solidFill>
                  <a:srgbClr val="FFFFFF"/>
                </a:solidFill>
                <a:latin typeface="Open Sans Light"/>
                <a:ea typeface="Open Sans Light"/>
                <a:cs typeface="Open Sans Light"/>
                <a:sym typeface="Open Sans Light"/>
              </a:defRPr>
            </a:lvl1pPr>
            <a:lvl2pPr lvl="1" rtl="0">
              <a:lnSpc>
                <a:spcPct val="100000"/>
              </a:lnSpc>
              <a:spcBef>
                <a:spcPts val="0"/>
              </a:spcBef>
              <a:spcAft>
                <a:spcPts val="0"/>
              </a:spcAft>
              <a:buClr>
                <a:srgbClr val="FFFFFF"/>
              </a:buClr>
              <a:buSzPts val="1800"/>
              <a:buFont typeface="Open Sans Light"/>
              <a:buNone/>
              <a:defRPr sz="1800">
                <a:solidFill>
                  <a:srgbClr val="FFFFFF"/>
                </a:solidFill>
                <a:latin typeface="Open Sans Light"/>
                <a:ea typeface="Open Sans Light"/>
                <a:cs typeface="Open Sans Light"/>
                <a:sym typeface="Open Sans Light"/>
              </a:defRPr>
            </a:lvl2pPr>
            <a:lvl3pPr lvl="2" rtl="0">
              <a:lnSpc>
                <a:spcPct val="100000"/>
              </a:lnSpc>
              <a:spcBef>
                <a:spcPts val="0"/>
              </a:spcBef>
              <a:spcAft>
                <a:spcPts val="0"/>
              </a:spcAft>
              <a:buClr>
                <a:srgbClr val="FFFFFF"/>
              </a:buClr>
              <a:buSzPts val="1800"/>
              <a:buFont typeface="Open Sans Light"/>
              <a:buNone/>
              <a:defRPr sz="1800">
                <a:solidFill>
                  <a:srgbClr val="FFFFFF"/>
                </a:solidFill>
                <a:latin typeface="Open Sans Light"/>
                <a:ea typeface="Open Sans Light"/>
                <a:cs typeface="Open Sans Light"/>
                <a:sym typeface="Open Sans Light"/>
              </a:defRPr>
            </a:lvl3pPr>
            <a:lvl4pPr lvl="3" rtl="0">
              <a:lnSpc>
                <a:spcPct val="100000"/>
              </a:lnSpc>
              <a:spcBef>
                <a:spcPts val="0"/>
              </a:spcBef>
              <a:spcAft>
                <a:spcPts val="0"/>
              </a:spcAft>
              <a:buClr>
                <a:srgbClr val="FFFFFF"/>
              </a:buClr>
              <a:buSzPts val="1800"/>
              <a:buFont typeface="Open Sans Light"/>
              <a:buNone/>
              <a:defRPr sz="1800">
                <a:solidFill>
                  <a:srgbClr val="FFFFFF"/>
                </a:solidFill>
                <a:latin typeface="Open Sans Light"/>
                <a:ea typeface="Open Sans Light"/>
                <a:cs typeface="Open Sans Light"/>
                <a:sym typeface="Open Sans Light"/>
              </a:defRPr>
            </a:lvl4pPr>
            <a:lvl5pPr lvl="4" rtl="0">
              <a:lnSpc>
                <a:spcPct val="100000"/>
              </a:lnSpc>
              <a:spcBef>
                <a:spcPts val="0"/>
              </a:spcBef>
              <a:spcAft>
                <a:spcPts val="0"/>
              </a:spcAft>
              <a:buClr>
                <a:srgbClr val="FFFFFF"/>
              </a:buClr>
              <a:buSzPts val="1800"/>
              <a:buFont typeface="Open Sans Light"/>
              <a:buNone/>
              <a:defRPr sz="1800">
                <a:solidFill>
                  <a:srgbClr val="FFFFFF"/>
                </a:solidFill>
                <a:latin typeface="Open Sans Light"/>
                <a:ea typeface="Open Sans Light"/>
                <a:cs typeface="Open Sans Light"/>
                <a:sym typeface="Open Sans Light"/>
              </a:defRPr>
            </a:lvl5pPr>
            <a:lvl6pPr lvl="5" rtl="0">
              <a:lnSpc>
                <a:spcPct val="100000"/>
              </a:lnSpc>
              <a:spcBef>
                <a:spcPts val="0"/>
              </a:spcBef>
              <a:spcAft>
                <a:spcPts val="0"/>
              </a:spcAft>
              <a:buClr>
                <a:srgbClr val="FFFFFF"/>
              </a:buClr>
              <a:buSzPts val="1800"/>
              <a:buFont typeface="Open Sans Light"/>
              <a:buNone/>
              <a:defRPr sz="1800">
                <a:solidFill>
                  <a:srgbClr val="FFFFFF"/>
                </a:solidFill>
                <a:latin typeface="Open Sans Light"/>
                <a:ea typeface="Open Sans Light"/>
                <a:cs typeface="Open Sans Light"/>
                <a:sym typeface="Open Sans Light"/>
              </a:defRPr>
            </a:lvl6pPr>
            <a:lvl7pPr lvl="6" rtl="0">
              <a:lnSpc>
                <a:spcPct val="100000"/>
              </a:lnSpc>
              <a:spcBef>
                <a:spcPts val="0"/>
              </a:spcBef>
              <a:spcAft>
                <a:spcPts val="0"/>
              </a:spcAft>
              <a:buClr>
                <a:srgbClr val="FFFFFF"/>
              </a:buClr>
              <a:buSzPts val="1800"/>
              <a:buFont typeface="Open Sans Light"/>
              <a:buNone/>
              <a:defRPr sz="1800">
                <a:solidFill>
                  <a:srgbClr val="FFFFFF"/>
                </a:solidFill>
                <a:latin typeface="Open Sans Light"/>
                <a:ea typeface="Open Sans Light"/>
                <a:cs typeface="Open Sans Light"/>
                <a:sym typeface="Open Sans Light"/>
              </a:defRPr>
            </a:lvl7pPr>
            <a:lvl8pPr lvl="7" rtl="0">
              <a:lnSpc>
                <a:spcPct val="100000"/>
              </a:lnSpc>
              <a:spcBef>
                <a:spcPts val="0"/>
              </a:spcBef>
              <a:spcAft>
                <a:spcPts val="0"/>
              </a:spcAft>
              <a:buClr>
                <a:srgbClr val="FFFFFF"/>
              </a:buClr>
              <a:buSzPts val="1800"/>
              <a:buFont typeface="Open Sans Light"/>
              <a:buNone/>
              <a:defRPr sz="1800">
                <a:solidFill>
                  <a:srgbClr val="FFFFFF"/>
                </a:solidFill>
                <a:latin typeface="Open Sans Light"/>
                <a:ea typeface="Open Sans Light"/>
                <a:cs typeface="Open Sans Light"/>
                <a:sym typeface="Open Sans Light"/>
              </a:defRPr>
            </a:lvl8pPr>
            <a:lvl9pPr lvl="8" rtl="0">
              <a:lnSpc>
                <a:spcPct val="100000"/>
              </a:lnSpc>
              <a:spcBef>
                <a:spcPts val="0"/>
              </a:spcBef>
              <a:spcAft>
                <a:spcPts val="0"/>
              </a:spcAft>
              <a:buClr>
                <a:srgbClr val="FFFFFF"/>
              </a:buClr>
              <a:buSzPts val="1800"/>
              <a:buFont typeface="Open Sans Light"/>
              <a:buNone/>
              <a:defRPr sz="1800">
                <a:solidFill>
                  <a:srgbClr val="FFFFFF"/>
                </a:solidFill>
                <a:latin typeface="Open Sans Light"/>
                <a:ea typeface="Open Sans Light"/>
                <a:cs typeface="Open Sans Light"/>
                <a:sym typeface="Open Sans Light"/>
              </a:defRPr>
            </a:lvl9pPr>
          </a:lstStyle>
          <a:p/>
        </p:txBody>
      </p:sp>
      <p:sp>
        <p:nvSpPr>
          <p:cNvPr id="71" name="Shape 71"/>
          <p:cNvSpPr/>
          <p:nvPr/>
        </p:nvSpPr>
        <p:spPr>
          <a:xfrm>
            <a:off x="745000" y="3774425"/>
            <a:ext cx="1267500" cy="83400"/>
          </a:xfrm>
          <a:prstGeom prst="rect">
            <a:avLst/>
          </a:prstGeom>
          <a:solidFill>
            <a:srgbClr val="E2EE6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72" name="Shape 72"/>
          <p:cNvPicPr preferRelativeResize="0"/>
          <p:nvPr/>
        </p:nvPicPr>
        <p:blipFill>
          <a:blip r:embed="rId2">
            <a:alphaModFix/>
          </a:blip>
          <a:stretch>
            <a:fillRect/>
          </a:stretch>
        </p:blipFill>
        <p:spPr>
          <a:xfrm>
            <a:off x="739624" y="548800"/>
            <a:ext cx="1896051" cy="550781"/>
          </a:xfrm>
          <a:prstGeom prst="rect">
            <a:avLst/>
          </a:prstGeom>
          <a:noFill/>
          <a:ln>
            <a:noFill/>
          </a:ln>
        </p:spPr>
      </p:pic>
      <p:pic>
        <p:nvPicPr>
          <p:cNvPr id="73" name="Shape 73"/>
          <p:cNvPicPr preferRelativeResize="0"/>
          <p:nvPr/>
        </p:nvPicPr>
        <p:blipFill>
          <a:blip r:embed="rId3">
            <a:alphaModFix/>
          </a:blip>
          <a:stretch>
            <a:fillRect/>
          </a:stretch>
        </p:blipFill>
        <p:spPr>
          <a:xfrm>
            <a:off x="739624" y="548800"/>
            <a:ext cx="1896051" cy="55078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rgbClr val="0090FC"/>
        </a:solidFill>
      </p:bgPr>
    </p:bg>
    <p:spTree>
      <p:nvGrpSpPr>
        <p:cNvPr id="74" name="Shape 74"/>
        <p:cNvGrpSpPr/>
        <p:nvPr/>
      </p:nvGrpSpPr>
      <p:grpSpPr>
        <a:xfrm>
          <a:off x="0" y="0"/>
          <a:ext cx="0" cy="0"/>
          <a:chOff x="0" y="0"/>
          <a:chExt cx="0" cy="0"/>
        </a:xfrm>
      </p:grpSpPr>
      <p:sp>
        <p:nvSpPr>
          <p:cNvPr id="75" name="Shape 75"/>
          <p:cNvSpPr txBox="1"/>
          <p:nvPr>
            <p:ph type="title"/>
          </p:nvPr>
        </p:nvSpPr>
        <p:spPr>
          <a:xfrm>
            <a:off x="643241" y="2150850"/>
            <a:ext cx="7714200" cy="1464300"/>
          </a:xfrm>
          <a:prstGeom prst="rect">
            <a:avLst/>
          </a:prstGeom>
        </p:spPr>
        <p:txBody>
          <a:bodyPr anchorCtr="0" anchor="b" bIns="91425" lIns="91425" spcFirstLastPara="1" rIns="91425" wrap="square" tIns="91425"/>
          <a:lstStyle>
            <a:lvl1pPr lvl="0" rtl="0">
              <a:spcBef>
                <a:spcPts val="0"/>
              </a:spcBef>
              <a:spcAft>
                <a:spcPts val="0"/>
              </a:spcAft>
              <a:buClr>
                <a:srgbClr val="FFFFFF"/>
              </a:buClr>
              <a:buSzPts val="4200"/>
              <a:buFont typeface="Open Sans Light"/>
              <a:buNone/>
              <a:defRPr sz="4200">
                <a:solidFill>
                  <a:srgbClr val="FFFFFF"/>
                </a:solidFill>
                <a:latin typeface="Open Sans Light"/>
                <a:ea typeface="Open Sans Light"/>
                <a:cs typeface="Open Sans Light"/>
                <a:sym typeface="Open Sans Light"/>
              </a:defRPr>
            </a:lvl1pPr>
            <a:lvl2pPr lvl="1" rtl="0">
              <a:spcBef>
                <a:spcPts val="0"/>
              </a:spcBef>
              <a:spcAft>
                <a:spcPts val="0"/>
              </a:spcAft>
              <a:buClr>
                <a:srgbClr val="FFFFFF"/>
              </a:buClr>
              <a:buSzPts val="4200"/>
              <a:buFont typeface="Open Sans Light"/>
              <a:buNone/>
              <a:defRPr sz="4200">
                <a:solidFill>
                  <a:srgbClr val="FFFFFF"/>
                </a:solidFill>
                <a:latin typeface="Open Sans Light"/>
                <a:ea typeface="Open Sans Light"/>
                <a:cs typeface="Open Sans Light"/>
                <a:sym typeface="Open Sans Light"/>
              </a:defRPr>
            </a:lvl2pPr>
            <a:lvl3pPr lvl="2" rtl="0">
              <a:spcBef>
                <a:spcPts val="0"/>
              </a:spcBef>
              <a:spcAft>
                <a:spcPts val="0"/>
              </a:spcAft>
              <a:buClr>
                <a:srgbClr val="FFFFFF"/>
              </a:buClr>
              <a:buSzPts val="4200"/>
              <a:buFont typeface="Open Sans Light"/>
              <a:buNone/>
              <a:defRPr sz="4200">
                <a:solidFill>
                  <a:srgbClr val="FFFFFF"/>
                </a:solidFill>
                <a:latin typeface="Open Sans Light"/>
                <a:ea typeface="Open Sans Light"/>
                <a:cs typeface="Open Sans Light"/>
                <a:sym typeface="Open Sans Light"/>
              </a:defRPr>
            </a:lvl3pPr>
            <a:lvl4pPr lvl="3" rtl="0">
              <a:spcBef>
                <a:spcPts val="0"/>
              </a:spcBef>
              <a:spcAft>
                <a:spcPts val="0"/>
              </a:spcAft>
              <a:buClr>
                <a:srgbClr val="FFFFFF"/>
              </a:buClr>
              <a:buSzPts val="4200"/>
              <a:buFont typeface="Open Sans Light"/>
              <a:buNone/>
              <a:defRPr sz="4200">
                <a:solidFill>
                  <a:srgbClr val="FFFFFF"/>
                </a:solidFill>
                <a:latin typeface="Open Sans Light"/>
                <a:ea typeface="Open Sans Light"/>
                <a:cs typeface="Open Sans Light"/>
                <a:sym typeface="Open Sans Light"/>
              </a:defRPr>
            </a:lvl4pPr>
            <a:lvl5pPr lvl="4" rtl="0">
              <a:spcBef>
                <a:spcPts val="0"/>
              </a:spcBef>
              <a:spcAft>
                <a:spcPts val="0"/>
              </a:spcAft>
              <a:buClr>
                <a:srgbClr val="FFFFFF"/>
              </a:buClr>
              <a:buSzPts val="4200"/>
              <a:buFont typeface="Open Sans Light"/>
              <a:buNone/>
              <a:defRPr sz="4200">
                <a:solidFill>
                  <a:srgbClr val="FFFFFF"/>
                </a:solidFill>
                <a:latin typeface="Open Sans Light"/>
                <a:ea typeface="Open Sans Light"/>
                <a:cs typeface="Open Sans Light"/>
                <a:sym typeface="Open Sans Light"/>
              </a:defRPr>
            </a:lvl5pPr>
            <a:lvl6pPr lvl="5" rtl="0">
              <a:spcBef>
                <a:spcPts val="0"/>
              </a:spcBef>
              <a:spcAft>
                <a:spcPts val="0"/>
              </a:spcAft>
              <a:buClr>
                <a:srgbClr val="FFFFFF"/>
              </a:buClr>
              <a:buSzPts val="4200"/>
              <a:buFont typeface="Open Sans Light"/>
              <a:buNone/>
              <a:defRPr sz="4200">
                <a:solidFill>
                  <a:srgbClr val="FFFFFF"/>
                </a:solidFill>
                <a:latin typeface="Open Sans Light"/>
                <a:ea typeface="Open Sans Light"/>
                <a:cs typeface="Open Sans Light"/>
                <a:sym typeface="Open Sans Light"/>
              </a:defRPr>
            </a:lvl6pPr>
            <a:lvl7pPr lvl="6" rtl="0">
              <a:spcBef>
                <a:spcPts val="0"/>
              </a:spcBef>
              <a:spcAft>
                <a:spcPts val="0"/>
              </a:spcAft>
              <a:buClr>
                <a:srgbClr val="FFFFFF"/>
              </a:buClr>
              <a:buSzPts val="4200"/>
              <a:buFont typeface="Open Sans Light"/>
              <a:buNone/>
              <a:defRPr sz="4200">
                <a:solidFill>
                  <a:srgbClr val="FFFFFF"/>
                </a:solidFill>
                <a:latin typeface="Open Sans Light"/>
                <a:ea typeface="Open Sans Light"/>
                <a:cs typeface="Open Sans Light"/>
                <a:sym typeface="Open Sans Light"/>
              </a:defRPr>
            </a:lvl7pPr>
            <a:lvl8pPr lvl="7" rtl="0">
              <a:spcBef>
                <a:spcPts val="0"/>
              </a:spcBef>
              <a:spcAft>
                <a:spcPts val="0"/>
              </a:spcAft>
              <a:buClr>
                <a:srgbClr val="FFFFFF"/>
              </a:buClr>
              <a:buSzPts val="4200"/>
              <a:buFont typeface="Open Sans Light"/>
              <a:buNone/>
              <a:defRPr sz="4200">
                <a:solidFill>
                  <a:srgbClr val="FFFFFF"/>
                </a:solidFill>
                <a:latin typeface="Open Sans Light"/>
                <a:ea typeface="Open Sans Light"/>
                <a:cs typeface="Open Sans Light"/>
                <a:sym typeface="Open Sans Light"/>
              </a:defRPr>
            </a:lvl8pPr>
            <a:lvl9pPr lvl="8" rtl="0">
              <a:spcBef>
                <a:spcPts val="0"/>
              </a:spcBef>
              <a:spcAft>
                <a:spcPts val="0"/>
              </a:spcAft>
              <a:buClr>
                <a:srgbClr val="FFFFFF"/>
              </a:buClr>
              <a:buSzPts val="4200"/>
              <a:buFont typeface="Open Sans Light"/>
              <a:buNone/>
              <a:defRPr sz="4200">
                <a:solidFill>
                  <a:srgbClr val="FFFFFF"/>
                </a:solidFill>
                <a:latin typeface="Open Sans Light"/>
                <a:ea typeface="Open Sans Light"/>
                <a:cs typeface="Open Sans Light"/>
                <a:sym typeface="Open Sans Light"/>
              </a:defRPr>
            </a:lvl9pPr>
          </a:lstStyle>
          <a:p/>
        </p:txBody>
      </p:sp>
      <p:pic>
        <p:nvPicPr>
          <p:cNvPr id="76" name="Shape 76"/>
          <p:cNvPicPr preferRelativeResize="0"/>
          <p:nvPr/>
        </p:nvPicPr>
        <p:blipFill>
          <a:blip r:embed="rId2">
            <a:alphaModFix/>
          </a:blip>
          <a:stretch>
            <a:fillRect/>
          </a:stretch>
        </p:blipFill>
        <p:spPr>
          <a:xfrm>
            <a:off x="739624" y="548800"/>
            <a:ext cx="1896051" cy="550781"/>
          </a:xfrm>
          <a:prstGeom prst="rect">
            <a:avLst/>
          </a:prstGeom>
          <a:noFill/>
          <a:ln>
            <a:noFill/>
          </a:ln>
        </p:spPr>
      </p:pic>
      <p:sp>
        <p:nvSpPr>
          <p:cNvPr id="77" name="Shape 77"/>
          <p:cNvSpPr/>
          <p:nvPr/>
        </p:nvSpPr>
        <p:spPr>
          <a:xfrm>
            <a:off x="745000" y="3774425"/>
            <a:ext cx="1267500" cy="83400"/>
          </a:xfrm>
          <a:prstGeom prst="rect">
            <a:avLst/>
          </a:prstGeom>
          <a:solidFill>
            <a:srgbClr val="E2EE6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78" name="Shape 78"/>
          <p:cNvPicPr preferRelativeResize="0"/>
          <p:nvPr/>
        </p:nvPicPr>
        <p:blipFill>
          <a:blip r:embed="rId3">
            <a:alphaModFix/>
          </a:blip>
          <a:stretch>
            <a:fillRect/>
          </a:stretch>
        </p:blipFill>
        <p:spPr>
          <a:xfrm>
            <a:off x="739624" y="548800"/>
            <a:ext cx="1896051" cy="55078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inimal Section header ">
  <p:cSld name="SECTION_HEADER_2">
    <p:bg>
      <p:bgPr>
        <a:solidFill>
          <a:srgbClr val="0090FC"/>
        </a:solidFill>
      </p:bgPr>
    </p:bg>
    <p:spTree>
      <p:nvGrpSpPr>
        <p:cNvPr id="79" name="Shape 79"/>
        <p:cNvGrpSpPr/>
        <p:nvPr/>
      </p:nvGrpSpPr>
      <p:grpSpPr>
        <a:xfrm>
          <a:off x="0" y="0"/>
          <a:ext cx="0" cy="0"/>
          <a:chOff x="0" y="0"/>
          <a:chExt cx="0" cy="0"/>
        </a:xfrm>
      </p:grpSpPr>
      <p:sp>
        <p:nvSpPr>
          <p:cNvPr id="80" name="Shape 80"/>
          <p:cNvSpPr txBox="1"/>
          <p:nvPr>
            <p:ph type="title"/>
          </p:nvPr>
        </p:nvSpPr>
        <p:spPr>
          <a:xfrm>
            <a:off x="643241" y="2150850"/>
            <a:ext cx="7714200" cy="1464300"/>
          </a:xfrm>
          <a:prstGeom prst="rect">
            <a:avLst/>
          </a:prstGeom>
        </p:spPr>
        <p:txBody>
          <a:bodyPr anchorCtr="0" anchor="b" bIns="91425" lIns="91425" spcFirstLastPara="1" rIns="91425" wrap="square" tIns="91425"/>
          <a:lstStyle>
            <a:lvl1pPr lvl="0" rtl="0">
              <a:spcBef>
                <a:spcPts val="0"/>
              </a:spcBef>
              <a:spcAft>
                <a:spcPts val="0"/>
              </a:spcAft>
              <a:buClr>
                <a:srgbClr val="FFFFFF"/>
              </a:buClr>
              <a:buSzPts val="4200"/>
              <a:buFont typeface="Open Sans Light"/>
              <a:buNone/>
              <a:defRPr sz="4200">
                <a:solidFill>
                  <a:srgbClr val="FFFFFF"/>
                </a:solidFill>
                <a:latin typeface="Open Sans Light"/>
                <a:ea typeface="Open Sans Light"/>
                <a:cs typeface="Open Sans Light"/>
                <a:sym typeface="Open Sans Light"/>
              </a:defRPr>
            </a:lvl1pPr>
            <a:lvl2pPr lvl="1" rtl="0">
              <a:spcBef>
                <a:spcPts val="0"/>
              </a:spcBef>
              <a:spcAft>
                <a:spcPts val="0"/>
              </a:spcAft>
              <a:buClr>
                <a:srgbClr val="FFFFFF"/>
              </a:buClr>
              <a:buSzPts val="4200"/>
              <a:buFont typeface="Open Sans Light"/>
              <a:buNone/>
              <a:defRPr sz="4200">
                <a:solidFill>
                  <a:srgbClr val="FFFFFF"/>
                </a:solidFill>
                <a:latin typeface="Open Sans Light"/>
                <a:ea typeface="Open Sans Light"/>
                <a:cs typeface="Open Sans Light"/>
                <a:sym typeface="Open Sans Light"/>
              </a:defRPr>
            </a:lvl2pPr>
            <a:lvl3pPr lvl="2" rtl="0">
              <a:spcBef>
                <a:spcPts val="0"/>
              </a:spcBef>
              <a:spcAft>
                <a:spcPts val="0"/>
              </a:spcAft>
              <a:buClr>
                <a:srgbClr val="FFFFFF"/>
              </a:buClr>
              <a:buSzPts val="4200"/>
              <a:buFont typeface="Open Sans Light"/>
              <a:buNone/>
              <a:defRPr sz="4200">
                <a:solidFill>
                  <a:srgbClr val="FFFFFF"/>
                </a:solidFill>
                <a:latin typeface="Open Sans Light"/>
                <a:ea typeface="Open Sans Light"/>
                <a:cs typeface="Open Sans Light"/>
                <a:sym typeface="Open Sans Light"/>
              </a:defRPr>
            </a:lvl3pPr>
            <a:lvl4pPr lvl="3" rtl="0">
              <a:spcBef>
                <a:spcPts val="0"/>
              </a:spcBef>
              <a:spcAft>
                <a:spcPts val="0"/>
              </a:spcAft>
              <a:buClr>
                <a:srgbClr val="FFFFFF"/>
              </a:buClr>
              <a:buSzPts val="4200"/>
              <a:buFont typeface="Open Sans Light"/>
              <a:buNone/>
              <a:defRPr sz="4200">
                <a:solidFill>
                  <a:srgbClr val="FFFFFF"/>
                </a:solidFill>
                <a:latin typeface="Open Sans Light"/>
                <a:ea typeface="Open Sans Light"/>
                <a:cs typeface="Open Sans Light"/>
                <a:sym typeface="Open Sans Light"/>
              </a:defRPr>
            </a:lvl4pPr>
            <a:lvl5pPr lvl="4" rtl="0">
              <a:spcBef>
                <a:spcPts val="0"/>
              </a:spcBef>
              <a:spcAft>
                <a:spcPts val="0"/>
              </a:spcAft>
              <a:buClr>
                <a:srgbClr val="FFFFFF"/>
              </a:buClr>
              <a:buSzPts val="4200"/>
              <a:buFont typeface="Open Sans Light"/>
              <a:buNone/>
              <a:defRPr sz="4200">
                <a:solidFill>
                  <a:srgbClr val="FFFFFF"/>
                </a:solidFill>
                <a:latin typeface="Open Sans Light"/>
                <a:ea typeface="Open Sans Light"/>
                <a:cs typeface="Open Sans Light"/>
                <a:sym typeface="Open Sans Light"/>
              </a:defRPr>
            </a:lvl5pPr>
            <a:lvl6pPr lvl="5" rtl="0">
              <a:spcBef>
                <a:spcPts val="0"/>
              </a:spcBef>
              <a:spcAft>
                <a:spcPts val="0"/>
              </a:spcAft>
              <a:buClr>
                <a:srgbClr val="FFFFFF"/>
              </a:buClr>
              <a:buSzPts val="4200"/>
              <a:buFont typeface="Open Sans Light"/>
              <a:buNone/>
              <a:defRPr sz="4200">
                <a:solidFill>
                  <a:srgbClr val="FFFFFF"/>
                </a:solidFill>
                <a:latin typeface="Open Sans Light"/>
                <a:ea typeface="Open Sans Light"/>
                <a:cs typeface="Open Sans Light"/>
                <a:sym typeface="Open Sans Light"/>
              </a:defRPr>
            </a:lvl6pPr>
            <a:lvl7pPr lvl="6" rtl="0">
              <a:spcBef>
                <a:spcPts val="0"/>
              </a:spcBef>
              <a:spcAft>
                <a:spcPts val="0"/>
              </a:spcAft>
              <a:buClr>
                <a:srgbClr val="FFFFFF"/>
              </a:buClr>
              <a:buSzPts val="4200"/>
              <a:buFont typeface="Open Sans Light"/>
              <a:buNone/>
              <a:defRPr sz="4200">
                <a:solidFill>
                  <a:srgbClr val="FFFFFF"/>
                </a:solidFill>
                <a:latin typeface="Open Sans Light"/>
                <a:ea typeface="Open Sans Light"/>
                <a:cs typeface="Open Sans Light"/>
                <a:sym typeface="Open Sans Light"/>
              </a:defRPr>
            </a:lvl7pPr>
            <a:lvl8pPr lvl="7" rtl="0">
              <a:spcBef>
                <a:spcPts val="0"/>
              </a:spcBef>
              <a:spcAft>
                <a:spcPts val="0"/>
              </a:spcAft>
              <a:buClr>
                <a:srgbClr val="FFFFFF"/>
              </a:buClr>
              <a:buSzPts val="4200"/>
              <a:buFont typeface="Open Sans Light"/>
              <a:buNone/>
              <a:defRPr sz="4200">
                <a:solidFill>
                  <a:srgbClr val="FFFFFF"/>
                </a:solidFill>
                <a:latin typeface="Open Sans Light"/>
                <a:ea typeface="Open Sans Light"/>
                <a:cs typeface="Open Sans Light"/>
                <a:sym typeface="Open Sans Light"/>
              </a:defRPr>
            </a:lvl8pPr>
            <a:lvl9pPr lvl="8" rtl="0">
              <a:spcBef>
                <a:spcPts val="0"/>
              </a:spcBef>
              <a:spcAft>
                <a:spcPts val="0"/>
              </a:spcAft>
              <a:buClr>
                <a:srgbClr val="FFFFFF"/>
              </a:buClr>
              <a:buSzPts val="4200"/>
              <a:buFont typeface="Open Sans Light"/>
              <a:buNone/>
              <a:defRPr sz="4200">
                <a:solidFill>
                  <a:srgbClr val="FFFFFF"/>
                </a:solidFill>
                <a:latin typeface="Open Sans Light"/>
                <a:ea typeface="Open Sans Light"/>
                <a:cs typeface="Open Sans Light"/>
                <a:sym typeface="Open Sans Light"/>
              </a:defRPr>
            </a:lvl9pPr>
          </a:lstStyle>
          <a:p/>
        </p:txBody>
      </p:sp>
      <p:sp>
        <p:nvSpPr>
          <p:cNvPr id="81" name="Shape 81"/>
          <p:cNvSpPr/>
          <p:nvPr/>
        </p:nvSpPr>
        <p:spPr>
          <a:xfrm>
            <a:off x="745000" y="3774425"/>
            <a:ext cx="1267500" cy="83400"/>
          </a:xfrm>
          <a:prstGeom prst="rect">
            <a:avLst/>
          </a:prstGeom>
          <a:solidFill>
            <a:srgbClr val="E2EE6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1 Health delivery image">
  <p:cSld name="SECTION_HEADER_1_1_2">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Shape 83"/>
          <p:cNvSpPr/>
          <p:nvPr/>
        </p:nvSpPr>
        <p:spPr>
          <a:xfrm>
            <a:off x="751070" y="1093925"/>
            <a:ext cx="1267500" cy="71400"/>
          </a:xfrm>
          <a:prstGeom prst="rect">
            <a:avLst/>
          </a:prstGeom>
          <a:solidFill>
            <a:srgbClr val="E2EE6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rgbClr val="0090FC"/>
        </a:solidFill>
      </p:bgPr>
    </p:bg>
    <p:spTree>
      <p:nvGrpSpPr>
        <p:cNvPr id="14" name="Shape 14"/>
        <p:cNvGrpSpPr/>
        <p:nvPr/>
      </p:nvGrpSpPr>
      <p:grpSpPr>
        <a:xfrm>
          <a:off x="0" y="0"/>
          <a:ext cx="0" cy="0"/>
          <a:chOff x="0" y="0"/>
          <a:chExt cx="0" cy="0"/>
        </a:xfrm>
      </p:grpSpPr>
      <p:sp>
        <p:nvSpPr>
          <p:cNvPr id="15" name="Shape 15"/>
          <p:cNvSpPr txBox="1"/>
          <p:nvPr>
            <p:ph type="title"/>
          </p:nvPr>
        </p:nvSpPr>
        <p:spPr>
          <a:xfrm>
            <a:off x="643241" y="2150850"/>
            <a:ext cx="7714200" cy="1464300"/>
          </a:xfrm>
          <a:prstGeom prst="rect">
            <a:avLst/>
          </a:prstGeom>
        </p:spPr>
        <p:txBody>
          <a:bodyPr anchorCtr="0" anchor="b" bIns="91425" lIns="91425" spcFirstLastPara="1" rIns="91425" wrap="square" tIns="91425"/>
          <a:lstStyle>
            <a:lvl1pPr lvl="0">
              <a:spcBef>
                <a:spcPts val="0"/>
              </a:spcBef>
              <a:spcAft>
                <a:spcPts val="0"/>
              </a:spcAft>
              <a:buClr>
                <a:srgbClr val="FFFFFF"/>
              </a:buClr>
              <a:buSzPts val="4200"/>
              <a:buFont typeface="Open Sans Light"/>
              <a:buNone/>
              <a:defRPr sz="4200">
                <a:solidFill>
                  <a:srgbClr val="FFFFFF"/>
                </a:solidFill>
                <a:latin typeface="Open Sans Light"/>
                <a:ea typeface="Open Sans Light"/>
                <a:cs typeface="Open Sans Light"/>
                <a:sym typeface="Open Sans Light"/>
              </a:defRPr>
            </a:lvl1pPr>
            <a:lvl2pPr lvl="1">
              <a:spcBef>
                <a:spcPts val="0"/>
              </a:spcBef>
              <a:spcAft>
                <a:spcPts val="0"/>
              </a:spcAft>
              <a:buClr>
                <a:srgbClr val="FFFFFF"/>
              </a:buClr>
              <a:buSzPts val="4200"/>
              <a:buFont typeface="Open Sans Light"/>
              <a:buNone/>
              <a:defRPr sz="4200">
                <a:solidFill>
                  <a:srgbClr val="FFFFFF"/>
                </a:solidFill>
                <a:latin typeface="Open Sans Light"/>
                <a:ea typeface="Open Sans Light"/>
                <a:cs typeface="Open Sans Light"/>
                <a:sym typeface="Open Sans Light"/>
              </a:defRPr>
            </a:lvl2pPr>
            <a:lvl3pPr lvl="2">
              <a:spcBef>
                <a:spcPts val="0"/>
              </a:spcBef>
              <a:spcAft>
                <a:spcPts val="0"/>
              </a:spcAft>
              <a:buClr>
                <a:srgbClr val="FFFFFF"/>
              </a:buClr>
              <a:buSzPts val="4200"/>
              <a:buFont typeface="Open Sans Light"/>
              <a:buNone/>
              <a:defRPr sz="4200">
                <a:solidFill>
                  <a:srgbClr val="FFFFFF"/>
                </a:solidFill>
                <a:latin typeface="Open Sans Light"/>
                <a:ea typeface="Open Sans Light"/>
                <a:cs typeface="Open Sans Light"/>
                <a:sym typeface="Open Sans Light"/>
              </a:defRPr>
            </a:lvl3pPr>
            <a:lvl4pPr lvl="3">
              <a:spcBef>
                <a:spcPts val="0"/>
              </a:spcBef>
              <a:spcAft>
                <a:spcPts val="0"/>
              </a:spcAft>
              <a:buClr>
                <a:srgbClr val="FFFFFF"/>
              </a:buClr>
              <a:buSzPts val="4200"/>
              <a:buFont typeface="Open Sans Light"/>
              <a:buNone/>
              <a:defRPr sz="4200">
                <a:solidFill>
                  <a:srgbClr val="FFFFFF"/>
                </a:solidFill>
                <a:latin typeface="Open Sans Light"/>
                <a:ea typeface="Open Sans Light"/>
                <a:cs typeface="Open Sans Light"/>
                <a:sym typeface="Open Sans Light"/>
              </a:defRPr>
            </a:lvl4pPr>
            <a:lvl5pPr lvl="4">
              <a:spcBef>
                <a:spcPts val="0"/>
              </a:spcBef>
              <a:spcAft>
                <a:spcPts val="0"/>
              </a:spcAft>
              <a:buClr>
                <a:srgbClr val="FFFFFF"/>
              </a:buClr>
              <a:buSzPts val="4200"/>
              <a:buFont typeface="Open Sans Light"/>
              <a:buNone/>
              <a:defRPr sz="4200">
                <a:solidFill>
                  <a:srgbClr val="FFFFFF"/>
                </a:solidFill>
                <a:latin typeface="Open Sans Light"/>
                <a:ea typeface="Open Sans Light"/>
                <a:cs typeface="Open Sans Light"/>
                <a:sym typeface="Open Sans Light"/>
              </a:defRPr>
            </a:lvl5pPr>
            <a:lvl6pPr lvl="5">
              <a:spcBef>
                <a:spcPts val="0"/>
              </a:spcBef>
              <a:spcAft>
                <a:spcPts val="0"/>
              </a:spcAft>
              <a:buClr>
                <a:srgbClr val="FFFFFF"/>
              </a:buClr>
              <a:buSzPts val="4200"/>
              <a:buFont typeface="Open Sans Light"/>
              <a:buNone/>
              <a:defRPr sz="4200">
                <a:solidFill>
                  <a:srgbClr val="FFFFFF"/>
                </a:solidFill>
                <a:latin typeface="Open Sans Light"/>
                <a:ea typeface="Open Sans Light"/>
                <a:cs typeface="Open Sans Light"/>
                <a:sym typeface="Open Sans Light"/>
              </a:defRPr>
            </a:lvl6pPr>
            <a:lvl7pPr lvl="6">
              <a:spcBef>
                <a:spcPts val="0"/>
              </a:spcBef>
              <a:spcAft>
                <a:spcPts val="0"/>
              </a:spcAft>
              <a:buClr>
                <a:srgbClr val="FFFFFF"/>
              </a:buClr>
              <a:buSzPts val="4200"/>
              <a:buFont typeface="Open Sans Light"/>
              <a:buNone/>
              <a:defRPr sz="4200">
                <a:solidFill>
                  <a:srgbClr val="FFFFFF"/>
                </a:solidFill>
                <a:latin typeface="Open Sans Light"/>
                <a:ea typeface="Open Sans Light"/>
                <a:cs typeface="Open Sans Light"/>
                <a:sym typeface="Open Sans Light"/>
              </a:defRPr>
            </a:lvl7pPr>
            <a:lvl8pPr lvl="7">
              <a:spcBef>
                <a:spcPts val="0"/>
              </a:spcBef>
              <a:spcAft>
                <a:spcPts val="0"/>
              </a:spcAft>
              <a:buClr>
                <a:srgbClr val="FFFFFF"/>
              </a:buClr>
              <a:buSzPts val="4200"/>
              <a:buFont typeface="Open Sans Light"/>
              <a:buNone/>
              <a:defRPr sz="4200">
                <a:solidFill>
                  <a:srgbClr val="FFFFFF"/>
                </a:solidFill>
                <a:latin typeface="Open Sans Light"/>
                <a:ea typeface="Open Sans Light"/>
                <a:cs typeface="Open Sans Light"/>
                <a:sym typeface="Open Sans Light"/>
              </a:defRPr>
            </a:lvl8pPr>
            <a:lvl9pPr lvl="8">
              <a:spcBef>
                <a:spcPts val="0"/>
              </a:spcBef>
              <a:spcAft>
                <a:spcPts val="0"/>
              </a:spcAft>
              <a:buClr>
                <a:srgbClr val="FFFFFF"/>
              </a:buClr>
              <a:buSzPts val="4200"/>
              <a:buFont typeface="Open Sans Light"/>
              <a:buNone/>
              <a:defRPr sz="4200">
                <a:solidFill>
                  <a:srgbClr val="FFFFFF"/>
                </a:solidFill>
                <a:latin typeface="Open Sans Light"/>
                <a:ea typeface="Open Sans Light"/>
                <a:cs typeface="Open Sans Light"/>
                <a:sym typeface="Open Sans Light"/>
              </a:defRPr>
            </a:lvl9pPr>
          </a:lstStyle>
          <a:p/>
        </p:txBody>
      </p:sp>
      <p:pic>
        <p:nvPicPr>
          <p:cNvPr id="16" name="Shape 16"/>
          <p:cNvPicPr preferRelativeResize="0"/>
          <p:nvPr/>
        </p:nvPicPr>
        <p:blipFill>
          <a:blip r:embed="rId2">
            <a:alphaModFix/>
          </a:blip>
          <a:stretch>
            <a:fillRect/>
          </a:stretch>
        </p:blipFill>
        <p:spPr>
          <a:xfrm>
            <a:off x="739624" y="548800"/>
            <a:ext cx="1896051" cy="550781"/>
          </a:xfrm>
          <a:prstGeom prst="rect">
            <a:avLst/>
          </a:prstGeom>
          <a:noFill/>
          <a:ln>
            <a:noFill/>
          </a:ln>
        </p:spPr>
      </p:pic>
      <p:sp>
        <p:nvSpPr>
          <p:cNvPr id="17" name="Shape 17"/>
          <p:cNvSpPr/>
          <p:nvPr/>
        </p:nvSpPr>
        <p:spPr>
          <a:xfrm>
            <a:off x="745000" y="3774425"/>
            <a:ext cx="1267500" cy="83400"/>
          </a:xfrm>
          <a:prstGeom prst="rect">
            <a:avLst/>
          </a:prstGeom>
          <a:solidFill>
            <a:srgbClr val="E2EE6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8" name="Shape 18"/>
          <p:cNvPicPr preferRelativeResize="0"/>
          <p:nvPr/>
        </p:nvPicPr>
        <p:blipFill>
          <a:blip r:embed="rId3">
            <a:alphaModFix/>
          </a:blip>
          <a:stretch>
            <a:fillRect/>
          </a:stretch>
        </p:blipFill>
        <p:spPr>
          <a:xfrm>
            <a:off x="739624" y="548800"/>
            <a:ext cx="1896051" cy="55078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2 Health emergency image">
  <p:cSld name="SECTION_HEADER_1_1_2_1">
    <p:bg>
      <p:bgPr>
        <a:blipFill>
          <a:blip r:embed="rId2">
            <a:alphaModFix/>
          </a:blip>
          <a:stretch>
            <a:fillRect/>
          </a:stretch>
        </a:blipFill>
      </p:bgPr>
    </p:bg>
    <p:spTree>
      <p:nvGrpSpPr>
        <p:cNvPr id="84" name="Shape 84"/>
        <p:cNvGrpSpPr/>
        <p:nvPr/>
      </p:nvGrpSpPr>
      <p:grpSpPr>
        <a:xfrm>
          <a:off x="0" y="0"/>
          <a:ext cx="0" cy="0"/>
          <a:chOff x="0" y="0"/>
          <a:chExt cx="0" cy="0"/>
        </a:xfrm>
      </p:grpSpPr>
      <p:sp>
        <p:nvSpPr>
          <p:cNvPr id="85" name="Shape 85"/>
          <p:cNvSpPr/>
          <p:nvPr/>
        </p:nvSpPr>
        <p:spPr>
          <a:xfrm>
            <a:off x="751070" y="1093925"/>
            <a:ext cx="1267500" cy="71400"/>
          </a:xfrm>
          <a:prstGeom prst="rect">
            <a:avLst/>
          </a:prstGeom>
          <a:solidFill>
            <a:srgbClr val="E2EE6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3 Disease surveillance Image">
  <p:cSld name="SECTION_HEADER_1_1_2_1_1">
    <p:bg>
      <p:bgPr>
        <a:blipFill>
          <a:blip r:embed="rId2">
            <a:alphaModFix/>
          </a:blip>
          <a:stretch>
            <a:fillRect/>
          </a:stretch>
        </a:blipFill>
      </p:bgPr>
    </p:bg>
    <p:spTree>
      <p:nvGrpSpPr>
        <p:cNvPr id="86" name="Shape 86"/>
        <p:cNvGrpSpPr/>
        <p:nvPr/>
      </p:nvGrpSpPr>
      <p:grpSpPr>
        <a:xfrm>
          <a:off x="0" y="0"/>
          <a:ext cx="0" cy="0"/>
          <a:chOff x="0" y="0"/>
          <a:chExt cx="0" cy="0"/>
        </a:xfrm>
      </p:grpSpPr>
      <p:sp>
        <p:nvSpPr>
          <p:cNvPr id="87" name="Shape 87"/>
          <p:cNvSpPr/>
          <p:nvPr/>
        </p:nvSpPr>
        <p:spPr>
          <a:xfrm>
            <a:off x="751070" y="1093925"/>
            <a:ext cx="1267500" cy="71400"/>
          </a:xfrm>
          <a:prstGeom prst="rect">
            <a:avLst/>
          </a:prstGeom>
          <a:solidFill>
            <a:srgbClr val="E2EE6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4 Laboratory Image">
  <p:cSld name="SECTION_HEADER_1_1_2_1_1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Shape 89"/>
          <p:cNvSpPr/>
          <p:nvPr/>
        </p:nvSpPr>
        <p:spPr>
          <a:xfrm>
            <a:off x="751070" y="1093925"/>
            <a:ext cx="1267500" cy="71400"/>
          </a:xfrm>
          <a:prstGeom prst="rect">
            <a:avLst/>
          </a:prstGeom>
          <a:solidFill>
            <a:srgbClr val="E2EE6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5 Nutrition Image">
  <p:cSld name="SECTION_HEADER_1_1_2_1_1_1_1">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Shape 91"/>
          <p:cNvSpPr/>
          <p:nvPr/>
        </p:nvSpPr>
        <p:spPr>
          <a:xfrm>
            <a:off x="751070" y="1093925"/>
            <a:ext cx="1267500" cy="71400"/>
          </a:xfrm>
          <a:prstGeom prst="rect">
            <a:avLst/>
          </a:prstGeom>
          <a:solidFill>
            <a:srgbClr val="E2EE6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inimal Statement">
  <p:cSld name="SECTION_HEADER_1_1_1">
    <p:bg>
      <p:bgPr>
        <a:solidFill>
          <a:srgbClr val="0090FC"/>
        </a:solidFill>
      </p:bgPr>
    </p:bg>
    <p:spTree>
      <p:nvGrpSpPr>
        <p:cNvPr id="92" name="Shape 92"/>
        <p:cNvGrpSpPr/>
        <p:nvPr/>
      </p:nvGrpSpPr>
      <p:grpSpPr>
        <a:xfrm>
          <a:off x="0" y="0"/>
          <a:ext cx="0" cy="0"/>
          <a:chOff x="0" y="0"/>
          <a:chExt cx="0" cy="0"/>
        </a:xfrm>
      </p:grpSpPr>
      <p:sp>
        <p:nvSpPr>
          <p:cNvPr id="93" name="Shape 93"/>
          <p:cNvSpPr txBox="1"/>
          <p:nvPr>
            <p:ph idx="1" type="body"/>
          </p:nvPr>
        </p:nvSpPr>
        <p:spPr>
          <a:xfrm>
            <a:off x="643250" y="1724125"/>
            <a:ext cx="6997500" cy="1785300"/>
          </a:xfrm>
          <a:prstGeom prst="rect">
            <a:avLst/>
          </a:prstGeom>
        </p:spPr>
        <p:txBody>
          <a:bodyPr anchorCtr="0" anchor="t" bIns="91425" lIns="91425" spcFirstLastPara="1" rIns="91425" wrap="square" tIns="91425"/>
          <a:lstStyle>
            <a:lvl1pPr indent="-342900" lvl="0" marL="457200" rtl="0">
              <a:spcBef>
                <a:spcPts val="0"/>
              </a:spcBef>
              <a:spcAft>
                <a:spcPts val="0"/>
              </a:spcAft>
              <a:buClr>
                <a:srgbClr val="FFFFFF"/>
              </a:buClr>
              <a:buSzPts val="1800"/>
              <a:buFont typeface="Open Sans"/>
              <a:buChar char="━"/>
              <a:defRPr>
                <a:solidFill>
                  <a:srgbClr val="FFFFFF"/>
                </a:solidFill>
                <a:latin typeface="Open Sans"/>
                <a:ea typeface="Open Sans"/>
                <a:cs typeface="Open Sans"/>
                <a:sym typeface="Open Sans"/>
              </a:defRPr>
            </a:lvl1pPr>
            <a:lvl2pPr indent="-317500" lvl="1" marL="914400" rtl="0">
              <a:spcBef>
                <a:spcPts val="8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indent="-317500" lvl="2" marL="1371600" rtl="0">
              <a:spcBef>
                <a:spcPts val="8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indent="-317500" lvl="3" marL="1828800" rtl="0">
              <a:spcBef>
                <a:spcPts val="8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indent="-317500" lvl="4" marL="2286000" rtl="0">
              <a:spcBef>
                <a:spcPts val="8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indent="-317500" lvl="5" marL="2743200" rtl="0">
              <a:spcBef>
                <a:spcPts val="8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indent="-317500" lvl="6" marL="3200400" rtl="0">
              <a:spcBef>
                <a:spcPts val="8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indent="-317500" lvl="7" marL="3657600" rtl="0">
              <a:spcBef>
                <a:spcPts val="8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indent="-317500" lvl="8" marL="4114800" rtl="0">
              <a:spcBef>
                <a:spcPts val="800"/>
              </a:spcBef>
              <a:spcAft>
                <a:spcPts val="800"/>
              </a:spcAft>
              <a:buClr>
                <a:srgbClr val="FFFFFF"/>
              </a:buClr>
              <a:buSzPts val="1400"/>
              <a:buFont typeface="Open Sans"/>
              <a:buChar char="■"/>
              <a:defRPr>
                <a:solidFill>
                  <a:srgbClr val="FFFFFF"/>
                </a:solidFill>
                <a:latin typeface="Open Sans"/>
                <a:ea typeface="Open Sans"/>
                <a:cs typeface="Open Sans"/>
                <a:sym typeface="Open Sans"/>
              </a:defRPr>
            </a:lvl9pPr>
          </a:lstStyle>
          <a:p/>
        </p:txBody>
      </p:sp>
      <p:sp>
        <p:nvSpPr>
          <p:cNvPr id="94" name="Shape 94"/>
          <p:cNvSpPr txBox="1"/>
          <p:nvPr>
            <p:ph type="title"/>
          </p:nvPr>
        </p:nvSpPr>
        <p:spPr>
          <a:xfrm>
            <a:off x="643250" y="3914275"/>
            <a:ext cx="7714200" cy="916500"/>
          </a:xfrm>
          <a:prstGeom prst="rect">
            <a:avLst/>
          </a:prstGeom>
        </p:spPr>
        <p:txBody>
          <a:bodyPr anchorCtr="0" anchor="t" bIns="91425" lIns="91425" spcFirstLastPara="1" rIns="91425" wrap="square" tIns="91425"/>
          <a:lstStyle>
            <a:lvl1pPr lvl="0" rtl="0">
              <a:spcBef>
                <a:spcPts val="0"/>
              </a:spcBef>
              <a:spcAft>
                <a:spcPts val="0"/>
              </a:spcAft>
              <a:buClr>
                <a:srgbClr val="FFFFFF"/>
              </a:buClr>
              <a:buSzPts val="3000"/>
              <a:buFont typeface="Open Sans"/>
              <a:buNone/>
              <a:defRPr b="1" sz="3000">
                <a:solidFill>
                  <a:srgbClr val="FFFFFF"/>
                </a:solidFill>
                <a:latin typeface="Open Sans"/>
                <a:ea typeface="Open Sans"/>
                <a:cs typeface="Open Sans"/>
                <a:sym typeface="Open Sans"/>
              </a:defRPr>
            </a:lvl1pPr>
            <a:lvl2pPr lvl="1" rtl="0">
              <a:spcBef>
                <a:spcPts val="0"/>
              </a:spcBef>
              <a:spcAft>
                <a:spcPts val="0"/>
              </a:spcAft>
              <a:buClr>
                <a:srgbClr val="FFFFFF"/>
              </a:buClr>
              <a:buSzPts val="3000"/>
              <a:buFont typeface="Open Sans"/>
              <a:buNone/>
              <a:defRPr b="1" sz="3000">
                <a:solidFill>
                  <a:srgbClr val="FFFFFF"/>
                </a:solidFill>
                <a:latin typeface="Open Sans"/>
                <a:ea typeface="Open Sans"/>
                <a:cs typeface="Open Sans"/>
                <a:sym typeface="Open Sans"/>
              </a:defRPr>
            </a:lvl2pPr>
            <a:lvl3pPr lvl="2" rtl="0">
              <a:spcBef>
                <a:spcPts val="0"/>
              </a:spcBef>
              <a:spcAft>
                <a:spcPts val="0"/>
              </a:spcAft>
              <a:buClr>
                <a:srgbClr val="FFFFFF"/>
              </a:buClr>
              <a:buSzPts val="3000"/>
              <a:buFont typeface="Open Sans"/>
              <a:buNone/>
              <a:defRPr b="1" sz="3000">
                <a:solidFill>
                  <a:srgbClr val="FFFFFF"/>
                </a:solidFill>
                <a:latin typeface="Open Sans"/>
                <a:ea typeface="Open Sans"/>
                <a:cs typeface="Open Sans"/>
                <a:sym typeface="Open Sans"/>
              </a:defRPr>
            </a:lvl3pPr>
            <a:lvl4pPr lvl="3" rtl="0">
              <a:spcBef>
                <a:spcPts val="0"/>
              </a:spcBef>
              <a:spcAft>
                <a:spcPts val="0"/>
              </a:spcAft>
              <a:buClr>
                <a:srgbClr val="FFFFFF"/>
              </a:buClr>
              <a:buSzPts val="3000"/>
              <a:buFont typeface="Open Sans"/>
              <a:buNone/>
              <a:defRPr b="1" sz="3000">
                <a:solidFill>
                  <a:srgbClr val="FFFFFF"/>
                </a:solidFill>
                <a:latin typeface="Open Sans"/>
                <a:ea typeface="Open Sans"/>
                <a:cs typeface="Open Sans"/>
                <a:sym typeface="Open Sans"/>
              </a:defRPr>
            </a:lvl4pPr>
            <a:lvl5pPr lvl="4" rtl="0">
              <a:spcBef>
                <a:spcPts val="0"/>
              </a:spcBef>
              <a:spcAft>
                <a:spcPts val="0"/>
              </a:spcAft>
              <a:buClr>
                <a:srgbClr val="FFFFFF"/>
              </a:buClr>
              <a:buSzPts val="3000"/>
              <a:buFont typeface="Open Sans"/>
              <a:buNone/>
              <a:defRPr b="1" sz="3000">
                <a:solidFill>
                  <a:srgbClr val="FFFFFF"/>
                </a:solidFill>
                <a:latin typeface="Open Sans"/>
                <a:ea typeface="Open Sans"/>
                <a:cs typeface="Open Sans"/>
                <a:sym typeface="Open Sans"/>
              </a:defRPr>
            </a:lvl5pPr>
            <a:lvl6pPr lvl="5" rtl="0">
              <a:spcBef>
                <a:spcPts val="0"/>
              </a:spcBef>
              <a:spcAft>
                <a:spcPts val="0"/>
              </a:spcAft>
              <a:buClr>
                <a:srgbClr val="FFFFFF"/>
              </a:buClr>
              <a:buSzPts val="3000"/>
              <a:buFont typeface="Open Sans"/>
              <a:buNone/>
              <a:defRPr b="1" sz="3000">
                <a:solidFill>
                  <a:srgbClr val="FFFFFF"/>
                </a:solidFill>
                <a:latin typeface="Open Sans"/>
                <a:ea typeface="Open Sans"/>
                <a:cs typeface="Open Sans"/>
                <a:sym typeface="Open Sans"/>
              </a:defRPr>
            </a:lvl6pPr>
            <a:lvl7pPr lvl="6" rtl="0">
              <a:spcBef>
                <a:spcPts val="0"/>
              </a:spcBef>
              <a:spcAft>
                <a:spcPts val="0"/>
              </a:spcAft>
              <a:buClr>
                <a:srgbClr val="FFFFFF"/>
              </a:buClr>
              <a:buSzPts val="3000"/>
              <a:buFont typeface="Open Sans"/>
              <a:buNone/>
              <a:defRPr b="1" sz="3000">
                <a:solidFill>
                  <a:srgbClr val="FFFFFF"/>
                </a:solidFill>
                <a:latin typeface="Open Sans"/>
                <a:ea typeface="Open Sans"/>
                <a:cs typeface="Open Sans"/>
                <a:sym typeface="Open Sans"/>
              </a:defRPr>
            </a:lvl7pPr>
            <a:lvl8pPr lvl="7" rtl="0">
              <a:spcBef>
                <a:spcPts val="0"/>
              </a:spcBef>
              <a:spcAft>
                <a:spcPts val="0"/>
              </a:spcAft>
              <a:buClr>
                <a:srgbClr val="FFFFFF"/>
              </a:buClr>
              <a:buSzPts val="3000"/>
              <a:buFont typeface="Open Sans"/>
              <a:buNone/>
              <a:defRPr b="1" sz="3000">
                <a:solidFill>
                  <a:srgbClr val="FFFFFF"/>
                </a:solidFill>
                <a:latin typeface="Open Sans"/>
                <a:ea typeface="Open Sans"/>
                <a:cs typeface="Open Sans"/>
                <a:sym typeface="Open Sans"/>
              </a:defRPr>
            </a:lvl8pPr>
            <a:lvl9pPr lvl="8" rtl="0">
              <a:spcBef>
                <a:spcPts val="0"/>
              </a:spcBef>
              <a:spcAft>
                <a:spcPts val="0"/>
              </a:spcAft>
              <a:buClr>
                <a:srgbClr val="FFFFFF"/>
              </a:buClr>
              <a:buSzPts val="3000"/>
              <a:buFont typeface="Open Sans"/>
              <a:buNone/>
              <a:defRPr b="1" sz="3000">
                <a:solidFill>
                  <a:srgbClr val="FFFFFF"/>
                </a:solidFill>
                <a:latin typeface="Open Sans"/>
                <a:ea typeface="Open Sans"/>
                <a:cs typeface="Open Sans"/>
                <a:sym typeface="Open Sans"/>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95" name="Shape 95"/>
        <p:cNvGrpSpPr/>
        <p:nvPr/>
      </p:nvGrpSpPr>
      <p:grpSpPr>
        <a:xfrm>
          <a:off x="0" y="0"/>
          <a:ext cx="0" cy="0"/>
          <a:chOff x="0" y="0"/>
          <a:chExt cx="0" cy="0"/>
        </a:xfrm>
      </p:grpSpPr>
      <p:sp>
        <p:nvSpPr>
          <p:cNvPr id="96" name="Shape 96"/>
          <p:cNvSpPr txBox="1"/>
          <p:nvPr>
            <p:ph type="title"/>
          </p:nvPr>
        </p:nvSpPr>
        <p:spPr>
          <a:xfrm>
            <a:off x="436275" y="257325"/>
            <a:ext cx="8396100" cy="760500"/>
          </a:xfrm>
          <a:prstGeom prst="rect">
            <a:avLst/>
          </a:prstGeom>
        </p:spPr>
        <p:txBody>
          <a:bodyPr anchorCtr="0" anchor="t" bIns="91425" lIns="91425" spcFirstLastPara="1" rIns="91425" wrap="square" tIns="91425"/>
          <a:lstStyle>
            <a:lvl1pPr lvl="0" rtl="0">
              <a:spcBef>
                <a:spcPts val="0"/>
              </a:spcBef>
              <a:spcAft>
                <a:spcPts val="0"/>
              </a:spcAft>
              <a:buSzPts val="2800"/>
              <a:buFont typeface="Open Sans Light"/>
              <a:buNone/>
              <a:defRPr>
                <a:latin typeface="Open Sans Light"/>
                <a:ea typeface="Open Sans Light"/>
                <a:cs typeface="Open Sans Light"/>
                <a:sym typeface="Open Sans Light"/>
              </a:defRPr>
            </a:lvl1pPr>
            <a:lvl2pPr lvl="1" rtl="0">
              <a:spcBef>
                <a:spcPts val="0"/>
              </a:spcBef>
              <a:spcAft>
                <a:spcPts val="0"/>
              </a:spcAft>
              <a:buSzPts val="2800"/>
              <a:buFont typeface="Open Sans Light"/>
              <a:buNone/>
              <a:defRPr>
                <a:latin typeface="Open Sans Light"/>
                <a:ea typeface="Open Sans Light"/>
                <a:cs typeface="Open Sans Light"/>
                <a:sym typeface="Open Sans Light"/>
              </a:defRPr>
            </a:lvl2pPr>
            <a:lvl3pPr lvl="2" rtl="0">
              <a:spcBef>
                <a:spcPts val="0"/>
              </a:spcBef>
              <a:spcAft>
                <a:spcPts val="0"/>
              </a:spcAft>
              <a:buSzPts val="2800"/>
              <a:buFont typeface="Open Sans Light"/>
              <a:buNone/>
              <a:defRPr>
                <a:latin typeface="Open Sans Light"/>
                <a:ea typeface="Open Sans Light"/>
                <a:cs typeface="Open Sans Light"/>
                <a:sym typeface="Open Sans Light"/>
              </a:defRPr>
            </a:lvl3pPr>
            <a:lvl4pPr lvl="3" rtl="0">
              <a:spcBef>
                <a:spcPts val="0"/>
              </a:spcBef>
              <a:spcAft>
                <a:spcPts val="0"/>
              </a:spcAft>
              <a:buSzPts val="2800"/>
              <a:buFont typeface="Open Sans Light"/>
              <a:buNone/>
              <a:defRPr>
                <a:latin typeface="Open Sans Light"/>
                <a:ea typeface="Open Sans Light"/>
                <a:cs typeface="Open Sans Light"/>
                <a:sym typeface="Open Sans Light"/>
              </a:defRPr>
            </a:lvl4pPr>
            <a:lvl5pPr lvl="4" rtl="0">
              <a:spcBef>
                <a:spcPts val="0"/>
              </a:spcBef>
              <a:spcAft>
                <a:spcPts val="0"/>
              </a:spcAft>
              <a:buSzPts val="2800"/>
              <a:buFont typeface="Open Sans Light"/>
              <a:buNone/>
              <a:defRPr>
                <a:latin typeface="Open Sans Light"/>
                <a:ea typeface="Open Sans Light"/>
                <a:cs typeface="Open Sans Light"/>
                <a:sym typeface="Open Sans Light"/>
              </a:defRPr>
            </a:lvl5pPr>
            <a:lvl6pPr lvl="5" rtl="0">
              <a:spcBef>
                <a:spcPts val="0"/>
              </a:spcBef>
              <a:spcAft>
                <a:spcPts val="0"/>
              </a:spcAft>
              <a:buSzPts val="2800"/>
              <a:buFont typeface="Open Sans Light"/>
              <a:buNone/>
              <a:defRPr>
                <a:latin typeface="Open Sans Light"/>
                <a:ea typeface="Open Sans Light"/>
                <a:cs typeface="Open Sans Light"/>
                <a:sym typeface="Open Sans Light"/>
              </a:defRPr>
            </a:lvl6pPr>
            <a:lvl7pPr lvl="6" rtl="0">
              <a:spcBef>
                <a:spcPts val="0"/>
              </a:spcBef>
              <a:spcAft>
                <a:spcPts val="0"/>
              </a:spcAft>
              <a:buSzPts val="2800"/>
              <a:buFont typeface="Open Sans Light"/>
              <a:buNone/>
              <a:defRPr>
                <a:latin typeface="Open Sans Light"/>
                <a:ea typeface="Open Sans Light"/>
                <a:cs typeface="Open Sans Light"/>
                <a:sym typeface="Open Sans Light"/>
              </a:defRPr>
            </a:lvl7pPr>
            <a:lvl8pPr lvl="7" rtl="0">
              <a:spcBef>
                <a:spcPts val="0"/>
              </a:spcBef>
              <a:spcAft>
                <a:spcPts val="0"/>
              </a:spcAft>
              <a:buSzPts val="2800"/>
              <a:buFont typeface="Open Sans Light"/>
              <a:buNone/>
              <a:defRPr>
                <a:latin typeface="Open Sans Light"/>
                <a:ea typeface="Open Sans Light"/>
                <a:cs typeface="Open Sans Light"/>
                <a:sym typeface="Open Sans Light"/>
              </a:defRPr>
            </a:lvl8pPr>
            <a:lvl9pPr lvl="8" rtl="0">
              <a:spcBef>
                <a:spcPts val="0"/>
              </a:spcBef>
              <a:spcAft>
                <a:spcPts val="0"/>
              </a:spcAft>
              <a:buSzPts val="2800"/>
              <a:buFont typeface="Open Sans Light"/>
              <a:buNone/>
              <a:defRPr>
                <a:latin typeface="Open Sans Light"/>
                <a:ea typeface="Open Sans Light"/>
                <a:cs typeface="Open Sans Light"/>
                <a:sym typeface="Open Sans Light"/>
              </a:defRPr>
            </a:lvl9pPr>
          </a:lstStyle>
          <a:p/>
        </p:txBody>
      </p:sp>
      <p:sp>
        <p:nvSpPr>
          <p:cNvPr id="97" name="Shape 97"/>
          <p:cNvSpPr txBox="1"/>
          <p:nvPr>
            <p:ph idx="1" type="body"/>
          </p:nvPr>
        </p:nvSpPr>
        <p:spPr>
          <a:xfrm>
            <a:off x="436075" y="1350900"/>
            <a:ext cx="7272000" cy="32181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Font typeface="Open Sans"/>
              <a:buChar char="━"/>
              <a:defRPr>
                <a:solidFill>
                  <a:srgbClr val="000000"/>
                </a:solidFill>
                <a:latin typeface="Open Sans"/>
                <a:ea typeface="Open Sans"/>
                <a:cs typeface="Open Sans"/>
                <a:sym typeface="Open Sans"/>
              </a:defRPr>
            </a:lvl1pPr>
            <a:lvl2pPr indent="-317500" lvl="1" marL="914400" rtl="0">
              <a:spcBef>
                <a:spcPts val="800"/>
              </a:spcBef>
              <a:spcAft>
                <a:spcPts val="0"/>
              </a:spcAft>
              <a:buSzPts val="1400"/>
              <a:buFont typeface="Open Sans"/>
              <a:buChar char="─"/>
              <a:defRPr>
                <a:solidFill>
                  <a:srgbClr val="000000"/>
                </a:solidFill>
                <a:latin typeface="Open Sans"/>
                <a:ea typeface="Open Sans"/>
                <a:cs typeface="Open Sans"/>
                <a:sym typeface="Open Sans"/>
              </a:defRPr>
            </a:lvl2pPr>
            <a:lvl3pPr indent="-317500" lvl="2" marL="1371600" rtl="0">
              <a:spcBef>
                <a:spcPts val="800"/>
              </a:spcBef>
              <a:spcAft>
                <a:spcPts val="0"/>
              </a:spcAft>
              <a:buClr>
                <a:srgbClr val="000000"/>
              </a:buClr>
              <a:buSzPts val="1400"/>
              <a:buFont typeface="Open Sans"/>
              <a:buChar char="╌"/>
              <a:defRPr>
                <a:solidFill>
                  <a:srgbClr val="000000"/>
                </a:solidFill>
                <a:latin typeface="Open Sans"/>
                <a:ea typeface="Open Sans"/>
                <a:cs typeface="Open Sans"/>
                <a:sym typeface="Open Sans"/>
              </a:defRPr>
            </a:lvl3pPr>
            <a:lvl4pPr indent="-317500" lvl="3" marL="1828800" rtl="0">
              <a:spcBef>
                <a:spcPts val="800"/>
              </a:spcBef>
              <a:spcAft>
                <a:spcPts val="0"/>
              </a:spcAft>
              <a:buClr>
                <a:srgbClr val="000000"/>
              </a:buClr>
              <a:buSzPts val="1400"/>
              <a:buFont typeface="Open Sans"/>
              <a:buChar char="●"/>
              <a:defRPr>
                <a:solidFill>
                  <a:srgbClr val="000000"/>
                </a:solidFill>
                <a:latin typeface="Open Sans"/>
                <a:ea typeface="Open Sans"/>
                <a:cs typeface="Open Sans"/>
                <a:sym typeface="Open Sans"/>
              </a:defRPr>
            </a:lvl4pPr>
            <a:lvl5pPr indent="-317500" lvl="4" marL="2286000" rtl="0">
              <a:spcBef>
                <a:spcPts val="800"/>
              </a:spcBef>
              <a:spcAft>
                <a:spcPts val="0"/>
              </a:spcAft>
              <a:buClr>
                <a:srgbClr val="000000"/>
              </a:buClr>
              <a:buSzPts val="1400"/>
              <a:buFont typeface="Open Sans"/>
              <a:buChar char="○"/>
              <a:defRPr>
                <a:solidFill>
                  <a:srgbClr val="000000"/>
                </a:solidFill>
                <a:latin typeface="Open Sans"/>
                <a:ea typeface="Open Sans"/>
                <a:cs typeface="Open Sans"/>
                <a:sym typeface="Open Sans"/>
              </a:defRPr>
            </a:lvl5pPr>
            <a:lvl6pPr indent="-317500" lvl="5" marL="2743200" rtl="0">
              <a:spcBef>
                <a:spcPts val="800"/>
              </a:spcBef>
              <a:spcAft>
                <a:spcPts val="0"/>
              </a:spcAft>
              <a:buClr>
                <a:srgbClr val="000000"/>
              </a:buClr>
              <a:buSzPts val="1400"/>
              <a:buFont typeface="Open Sans"/>
              <a:buChar char="■"/>
              <a:defRPr>
                <a:solidFill>
                  <a:srgbClr val="000000"/>
                </a:solidFill>
                <a:latin typeface="Open Sans"/>
                <a:ea typeface="Open Sans"/>
                <a:cs typeface="Open Sans"/>
                <a:sym typeface="Open Sans"/>
              </a:defRPr>
            </a:lvl6pPr>
            <a:lvl7pPr indent="-317500" lvl="6" marL="3200400" rtl="0">
              <a:spcBef>
                <a:spcPts val="800"/>
              </a:spcBef>
              <a:spcAft>
                <a:spcPts val="0"/>
              </a:spcAft>
              <a:buClr>
                <a:srgbClr val="000000"/>
              </a:buClr>
              <a:buSzPts val="1400"/>
              <a:buFont typeface="Open Sans"/>
              <a:buChar char="●"/>
              <a:defRPr>
                <a:solidFill>
                  <a:srgbClr val="000000"/>
                </a:solidFill>
                <a:latin typeface="Open Sans"/>
                <a:ea typeface="Open Sans"/>
                <a:cs typeface="Open Sans"/>
                <a:sym typeface="Open Sans"/>
              </a:defRPr>
            </a:lvl7pPr>
            <a:lvl8pPr indent="-317500" lvl="7" marL="3657600" rtl="0">
              <a:spcBef>
                <a:spcPts val="800"/>
              </a:spcBef>
              <a:spcAft>
                <a:spcPts val="0"/>
              </a:spcAft>
              <a:buClr>
                <a:srgbClr val="000000"/>
              </a:buClr>
              <a:buSzPts val="1400"/>
              <a:buFont typeface="Open Sans"/>
              <a:buChar char="○"/>
              <a:defRPr>
                <a:solidFill>
                  <a:srgbClr val="000000"/>
                </a:solidFill>
                <a:latin typeface="Open Sans"/>
                <a:ea typeface="Open Sans"/>
                <a:cs typeface="Open Sans"/>
                <a:sym typeface="Open Sans"/>
              </a:defRPr>
            </a:lvl8pPr>
            <a:lvl9pPr indent="-317500" lvl="8" marL="4114800" rtl="0">
              <a:spcBef>
                <a:spcPts val="800"/>
              </a:spcBef>
              <a:spcAft>
                <a:spcPts val="800"/>
              </a:spcAft>
              <a:buClr>
                <a:srgbClr val="000000"/>
              </a:buClr>
              <a:buSzPts val="1400"/>
              <a:buFont typeface="Open Sans"/>
              <a:buChar char="■"/>
              <a:defRPr>
                <a:solidFill>
                  <a:srgbClr val="000000"/>
                </a:solidFill>
                <a:latin typeface="Open Sans"/>
                <a:ea typeface="Open Sans"/>
                <a:cs typeface="Open Sans"/>
                <a:sym typeface="Open Sans"/>
              </a:defRPr>
            </a:lvl9pPr>
          </a:lstStyle>
          <a:p/>
        </p:txBody>
      </p:sp>
      <p:sp>
        <p:nvSpPr>
          <p:cNvPr id="98" name="Shape 98"/>
          <p:cNvSpPr/>
          <p:nvPr/>
        </p:nvSpPr>
        <p:spPr>
          <a:xfrm>
            <a:off x="516400" y="1093925"/>
            <a:ext cx="1267500" cy="71400"/>
          </a:xfrm>
          <a:prstGeom prst="rect">
            <a:avLst/>
          </a:prstGeom>
          <a:solidFill>
            <a:srgbClr val="0090F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9" name="Shape 99"/>
          <p:cNvSpPr txBox="1"/>
          <p:nvPr/>
        </p:nvSpPr>
        <p:spPr>
          <a:xfrm>
            <a:off x="7558350" y="4816575"/>
            <a:ext cx="1519500" cy="284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900">
                <a:solidFill>
                  <a:srgbClr val="CCCCCC"/>
                </a:solidFill>
                <a:latin typeface="Nunito Sans ExtraLight"/>
                <a:ea typeface="Nunito Sans ExtraLight"/>
                <a:cs typeface="Nunito Sans ExtraLight"/>
                <a:sym typeface="Nunito Sans ExtraLight"/>
              </a:rPr>
              <a:t>© eHealthAfrica 2017</a:t>
            </a:r>
            <a:endParaRPr sz="900">
              <a:solidFill>
                <a:srgbClr val="CCCCCC"/>
              </a:solidFill>
              <a:latin typeface="Nunito Sans ExtraLight"/>
              <a:ea typeface="Nunito Sans ExtraLight"/>
              <a:cs typeface="Nunito Sans ExtraLight"/>
              <a:sym typeface="Nunito Sans ExtraLight"/>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light bg">
  <p:cSld name="TITLE_AND_BODY_2">
    <p:spTree>
      <p:nvGrpSpPr>
        <p:cNvPr id="100" name="Shape 100"/>
        <p:cNvGrpSpPr/>
        <p:nvPr/>
      </p:nvGrpSpPr>
      <p:grpSpPr>
        <a:xfrm>
          <a:off x="0" y="0"/>
          <a:ext cx="0" cy="0"/>
          <a:chOff x="0" y="0"/>
          <a:chExt cx="0" cy="0"/>
        </a:xfrm>
      </p:grpSpPr>
      <p:sp>
        <p:nvSpPr>
          <p:cNvPr id="101" name="Shape 101"/>
          <p:cNvSpPr/>
          <p:nvPr/>
        </p:nvSpPr>
        <p:spPr>
          <a:xfrm>
            <a:off x="-7100" y="1165325"/>
            <a:ext cx="9151200" cy="3978300"/>
          </a:xfrm>
          <a:prstGeom prst="rect">
            <a:avLst/>
          </a:prstGeom>
          <a:solidFill>
            <a:srgbClr val="A5C2D2">
              <a:alpha val="2623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 name="Shape 102"/>
          <p:cNvSpPr txBox="1"/>
          <p:nvPr>
            <p:ph type="title"/>
          </p:nvPr>
        </p:nvSpPr>
        <p:spPr>
          <a:xfrm>
            <a:off x="436275" y="257325"/>
            <a:ext cx="8396100" cy="760500"/>
          </a:xfrm>
          <a:prstGeom prst="rect">
            <a:avLst/>
          </a:prstGeom>
        </p:spPr>
        <p:txBody>
          <a:bodyPr anchorCtr="0" anchor="t" bIns="91425" lIns="91425" spcFirstLastPara="1" rIns="91425" wrap="square" tIns="91425"/>
          <a:lstStyle>
            <a:lvl1pPr lvl="0" rtl="0">
              <a:spcBef>
                <a:spcPts val="0"/>
              </a:spcBef>
              <a:spcAft>
                <a:spcPts val="0"/>
              </a:spcAft>
              <a:buSzPts val="2800"/>
              <a:buFont typeface="Open Sans Light"/>
              <a:buNone/>
              <a:defRPr>
                <a:latin typeface="Open Sans Light"/>
                <a:ea typeface="Open Sans Light"/>
                <a:cs typeface="Open Sans Light"/>
                <a:sym typeface="Open Sans Light"/>
              </a:defRPr>
            </a:lvl1pPr>
            <a:lvl2pPr lvl="1" rtl="0">
              <a:spcBef>
                <a:spcPts val="0"/>
              </a:spcBef>
              <a:spcAft>
                <a:spcPts val="0"/>
              </a:spcAft>
              <a:buSzPts val="2800"/>
              <a:buFont typeface="Open Sans Light"/>
              <a:buNone/>
              <a:defRPr>
                <a:latin typeface="Open Sans Light"/>
                <a:ea typeface="Open Sans Light"/>
                <a:cs typeface="Open Sans Light"/>
                <a:sym typeface="Open Sans Light"/>
              </a:defRPr>
            </a:lvl2pPr>
            <a:lvl3pPr lvl="2" rtl="0">
              <a:spcBef>
                <a:spcPts val="0"/>
              </a:spcBef>
              <a:spcAft>
                <a:spcPts val="0"/>
              </a:spcAft>
              <a:buSzPts val="2800"/>
              <a:buFont typeface="Open Sans Light"/>
              <a:buNone/>
              <a:defRPr>
                <a:latin typeface="Open Sans Light"/>
                <a:ea typeface="Open Sans Light"/>
                <a:cs typeface="Open Sans Light"/>
                <a:sym typeface="Open Sans Light"/>
              </a:defRPr>
            </a:lvl3pPr>
            <a:lvl4pPr lvl="3" rtl="0">
              <a:spcBef>
                <a:spcPts val="0"/>
              </a:spcBef>
              <a:spcAft>
                <a:spcPts val="0"/>
              </a:spcAft>
              <a:buSzPts val="2800"/>
              <a:buFont typeface="Open Sans Light"/>
              <a:buNone/>
              <a:defRPr>
                <a:latin typeface="Open Sans Light"/>
                <a:ea typeface="Open Sans Light"/>
                <a:cs typeface="Open Sans Light"/>
                <a:sym typeface="Open Sans Light"/>
              </a:defRPr>
            </a:lvl4pPr>
            <a:lvl5pPr lvl="4" rtl="0">
              <a:spcBef>
                <a:spcPts val="0"/>
              </a:spcBef>
              <a:spcAft>
                <a:spcPts val="0"/>
              </a:spcAft>
              <a:buSzPts val="2800"/>
              <a:buFont typeface="Open Sans Light"/>
              <a:buNone/>
              <a:defRPr>
                <a:latin typeface="Open Sans Light"/>
                <a:ea typeface="Open Sans Light"/>
                <a:cs typeface="Open Sans Light"/>
                <a:sym typeface="Open Sans Light"/>
              </a:defRPr>
            </a:lvl5pPr>
            <a:lvl6pPr lvl="5" rtl="0">
              <a:spcBef>
                <a:spcPts val="0"/>
              </a:spcBef>
              <a:spcAft>
                <a:spcPts val="0"/>
              </a:spcAft>
              <a:buSzPts val="2800"/>
              <a:buFont typeface="Open Sans Light"/>
              <a:buNone/>
              <a:defRPr>
                <a:latin typeface="Open Sans Light"/>
                <a:ea typeface="Open Sans Light"/>
                <a:cs typeface="Open Sans Light"/>
                <a:sym typeface="Open Sans Light"/>
              </a:defRPr>
            </a:lvl6pPr>
            <a:lvl7pPr lvl="6" rtl="0">
              <a:spcBef>
                <a:spcPts val="0"/>
              </a:spcBef>
              <a:spcAft>
                <a:spcPts val="0"/>
              </a:spcAft>
              <a:buSzPts val="2800"/>
              <a:buFont typeface="Open Sans Light"/>
              <a:buNone/>
              <a:defRPr>
                <a:latin typeface="Open Sans Light"/>
                <a:ea typeface="Open Sans Light"/>
                <a:cs typeface="Open Sans Light"/>
                <a:sym typeface="Open Sans Light"/>
              </a:defRPr>
            </a:lvl7pPr>
            <a:lvl8pPr lvl="7" rtl="0">
              <a:spcBef>
                <a:spcPts val="0"/>
              </a:spcBef>
              <a:spcAft>
                <a:spcPts val="0"/>
              </a:spcAft>
              <a:buSzPts val="2800"/>
              <a:buFont typeface="Open Sans Light"/>
              <a:buNone/>
              <a:defRPr>
                <a:latin typeface="Open Sans Light"/>
                <a:ea typeface="Open Sans Light"/>
                <a:cs typeface="Open Sans Light"/>
                <a:sym typeface="Open Sans Light"/>
              </a:defRPr>
            </a:lvl8pPr>
            <a:lvl9pPr lvl="8" rtl="0">
              <a:spcBef>
                <a:spcPts val="0"/>
              </a:spcBef>
              <a:spcAft>
                <a:spcPts val="0"/>
              </a:spcAft>
              <a:buSzPts val="2800"/>
              <a:buFont typeface="Open Sans Light"/>
              <a:buNone/>
              <a:defRPr>
                <a:latin typeface="Open Sans Light"/>
                <a:ea typeface="Open Sans Light"/>
                <a:cs typeface="Open Sans Light"/>
                <a:sym typeface="Open Sans Light"/>
              </a:defRPr>
            </a:lvl9pPr>
          </a:lstStyle>
          <a:p/>
        </p:txBody>
      </p:sp>
      <p:sp>
        <p:nvSpPr>
          <p:cNvPr id="103" name="Shape 103"/>
          <p:cNvSpPr txBox="1"/>
          <p:nvPr>
            <p:ph idx="1" type="body"/>
          </p:nvPr>
        </p:nvSpPr>
        <p:spPr>
          <a:xfrm>
            <a:off x="436075" y="1350900"/>
            <a:ext cx="7233300" cy="32181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Font typeface="Open Sans"/>
              <a:buChar char="━"/>
              <a:defRPr>
                <a:solidFill>
                  <a:srgbClr val="000000"/>
                </a:solidFill>
                <a:latin typeface="Open Sans"/>
                <a:ea typeface="Open Sans"/>
                <a:cs typeface="Open Sans"/>
                <a:sym typeface="Open Sans"/>
              </a:defRPr>
            </a:lvl1pPr>
            <a:lvl2pPr indent="-317500" lvl="1" marL="914400" rtl="0">
              <a:spcBef>
                <a:spcPts val="800"/>
              </a:spcBef>
              <a:spcAft>
                <a:spcPts val="0"/>
              </a:spcAft>
              <a:buSzPts val="1400"/>
              <a:buFont typeface="Open Sans"/>
              <a:buChar char="─"/>
              <a:defRPr>
                <a:solidFill>
                  <a:srgbClr val="000000"/>
                </a:solidFill>
                <a:latin typeface="Open Sans"/>
                <a:ea typeface="Open Sans"/>
                <a:cs typeface="Open Sans"/>
                <a:sym typeface="Open Sans"/>
              </a:defRPr>
            </a:lvl2pPr>
            <a:lvl3pPr indent="-317500" lvl="2" marL="1371600" rtl="0">
              <a:spcBef>
                <a:spcPts val="800"/>
              </a:spcBef>
              <a:spcAft>
                <a:spcPts val="0"/>
              </a:spcAft>
              <a:buClr>
                <a:srgbClr val="000000"/>
              </a:buClr>
              <a:buSzPts val="1400"/>
              <a:buFont typeface="Open Sans"/>
              <a:buChar char="╌"/>
              <a:defRPr>
                <a:solidFill>
                  <a:srgbClr val="000000"/>
                </a:solidFill>
                <a:latin typeface="Open Sans"/>
                <a:ea typeface="Open Sans"/>
                <a:cs typeface="Open Sans"/>
                <a:sym typeface="Open Sans"/>
              </a:defRPr>
            </a:lvl3pPr>
            <a:lvl4pPr indent="-317500" lvl="3" marL="1828800" rtl="0">
              <a:spcBef>
                <a:spcPts val="800"/>
              </a:spcBef>
              <a:spcAft>
                <a:spcPts val="0"/>
              </a:spcAft>
              <a:buClr>
                <a:srgbClr val="000000"/>
              </a:buClr>
              <a:buSzPts val="1400"/>
              <a:buFont typeface="Open Sans"/>
              <a:buChar char="●"/>
              <a:defRPr>
                <a:solidFill>
                  <a:srgbClr val="000000"/>
                </a:solidFill>
                <a:latin typeface="Open Sans"/>
                <a:ea typeface="Open Sans"/>
                <a:cs typeface="Open Sans"/>
                <a:sym typeface="Open Sans"/>
              </a:defRPr>
            </a:lvl4pPr>
            <a:lvl5pPr indent="-317500" lvl="4" marL="2286000" rtl="0">
              <a:spcBef>
                <a:spcPts val="800"/>
              </a:spcBef>
              <a:spcAft>
                <a:spcPts val="0"/>
              </a:spcAft>
              <a:buClr>
                <a:srgbClr val="000000"/>
              </a:buClr>
              <a:buSzPts val="1400"/>
              <a:buFont typeface="Open Sans"/>
              <a:buChar char="○"/>
              <a:defRPr>
                <a:solidFill>
                  <a:srgbClr val="000000"/>
                </a:solidFill>
                <a:latin typeface="Open Sans"/>
                <a:ea typeface="Open Sans"/>
                <a:cs typeface="Open Sans"/>
                <a:sym typeface="Open Sans"/>
              </a:defRPr>
            </a:lvl5pPr>
            <a:lvl6pPr indent="-317500" lvl="5" marL="2743200" rtl="0">
              <a:spcBef>
                <a:spcPts val="800"/>
              </a:spcBef>
              <a:spcAft>
                <a:spcPts val="0"/>
              </a:spcAft>
              <a:buClr>
                <a:srgbClr val="000000"/>
              </a:buClr>
              <a:buSzPts val="1400"/>
              <a:buFont typeface="Open Sans"/>
              <a:buChar char="■"/>
              <a:defRPr>
                <a:solidFill>
                  <a:srgbClr val="000000"/>
                </a:solidFill>
                <a:latin typeface="Open Sans"/>
                <a:ea typeface="Open Sans"/>
                <a:cs typeface="Open Sans"/>
                <a:sym typeface="Open Sans"/>
              </a:defRPr>
            </a:lvl6pPr>
            <a:lvl7pPr indent="-317500" lvl="6" marL="3200400" rtl="0">
              <a:spcBef>
                <a:spcPts val="800"/>
              </a:spcBef>
              <a:spcAft>
                <a:spcPts val="0"/>
              </a:spcAft>
              <a:buClr>
                <a:srgbClr val="000000"/>
              </a:buClr>
              <a:buSzPts val="1400"/>
              <a:buFont typeface="Open Sans"/>
              <a:buChar char="●"/>
              <a:defRPr>
                <a:solidFill>
                  <a:srgbClr val="000000"/>
                </a:solidFill>
                <a:latin typeface="Open Sans"/>
                <a:ea typeface="Open Sans"/>
                <a:cs typeface="Open Sans"/>
                <a:sym typeface="Open Sans"/>
              </a:defRPr>
            </a:lvl7pPr>
            <a:lvl8pPr indent="-317500" lvl="7" marL="3657600" rtl="0">
              <a:spcBef>
                <a:spcPts val="800"/>
              </a:spcBef>
              <a:spcAft>
                <a:spcPts val="0"/>
              </a:spcAft>
              <a:buClr>
                <a:srgbClr val="000000"/>
              </a:buClr>
              <a:buSzPts val="1400"/>
              <a:buFont typeface="Open Sans"/>
              <a:buChar char="○"/>
              <a:defRPr>
                <a:solidFill>
                  <a:srgbClr val="000000"/>
                </a:solidFill>
                <a:latin typeface="Open Sans"/>
                <a:ea typeface="Open Sans"/>
                <a:cs typeface="Open Sans"/>
                <a:sym typeface="Open Sans"/>
              </a:defRPr>
            </a:lvl8pPr>
            <a:lvl9pPr indent="-317500" lvl="8" marL="4114800" rtl="0">
              <a:spcBef>
                <a:spcPts val="800"/>
              </a:spcBef>
              <a:spcAft>
                <a:spcPts val="800"/>
              </a:spcAft>
              <a:buClr>
                <a:srgbClr val="000000"/>
              </a:buClr>
              <a:buSzPts val="1400"/>
              <a:buFont typeface="Open Sans"/>
              <a:buChar char="■"/>
              <a:defRPr>
                <a:solidFill>
                  <a:srgbClr val="000000"/>
                </a:solidFill>
                <a:latin typeface="Open Sans"/>
                <a:ea typeface="Open Sans"/>
                <a:cs typeface="Open Sans"/>
                <a:sym typeface="Open Sans"/>
              </a:defRPr>
            </a:lvl9pPr>
          </a:lstStyle>
          <a:p/>
        </p:txBody>
      </p:sp>
      <p:sp>
        <p:nvSpPr>
          <p:cNvPr id="104" name="Shape 104"/>
          <p:cNvSpPr/>
          <p:nvPr/>
        </p:nvSpPr>
        <p:spPr>
          <a:xfrm>
            <a:off x="516400" y="1093925"/>
            <a:ext cx="1267500" cy="71400"/>
          </a:xfrm>
          <a:prstGeom prst="rect">
            <a:avLst/>
          </a:prstGeom>
          <a:solidFill>
            <a:srgbClr val="0090F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5" name="Shape 105"/>
          <p:cNvSpPr txBox="1"/>
          <p:nvPr/>
        </p:nvSpPr>
        <p:spPr>
          <a:xfrm>
            <a:off x="7558350" y="4816575"/>
            <a:ext cx="1519500" cy="284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900">
                <a:solidFill>
                  <a:srgbClr val="CCCCCC"/>
                </a:solidFill>
                <a:latin typeface="Nunito Sans ExtraLight"/>
                <a:ea typeface="Nunito Sans ExtraLight"/>
                <a:cs typeface="Nunito Sans ExtraLight"/>
                <a:sym typeface="Nunito Sans ExtraLight"/>
              </a:rPr>
              <a:t>© eHealthAfrica 2017</a:t>
            </a:r>
            <a:endParaRPr sz="900">
              <a:solidFill>
                <a:srgbClr val="CCCCCC"/>
              </a:solidFill>
              <a:latin typeface="Nunito Sans ExtraLight"/>
              <a:ea typeface="Nunito Sans ExtraLight"/>
              <a:cs typeface="Nunito Sans ExtraLight"/>
              <a:sym typeface="Nunito Sans ExtraLight"/>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blue bg">
  <p:cSld name="TITLE_AND_BODY_2_2">
    <p:spTree>
      <p:nvGrpSpPr>
        <p:cNvPr id="106" name="Shape 106"/>
        <p:cNvGrpSpPr/>
        <p:nvPr/>
      </p:nvGrpSpPr>
      <p:grpSpPr>
        <a:xfrm>
          <a:off x="0" y="0"/>
          <a:ext cx="0" cy="0"/>
          <a:chOff x="0" y="0"/>
          <a:chExt cx="0" cy="0"/>
        </a:xfrm>
      </p:grpSpPr>
      <p:sp>
        <p:nvSpPr>
          <p:cNvPr id="107" name="Shape 107"/>
          <p:cNvSpPr/>
          <p:nvPr/>
        </p:nvSpPr>
        <p:spPr>
          <a:xfrm>
            <a:off x="-7100" y="1165325"/>
            <a:ext cx="9151200" cy="3978300"/>
          </a:xfrm>
          <a:prstGeom prst="rect">
            <a:avLst/>
          </a:prstGeom>
          <a:solidFill>
            <a:srgbClr val="0090FC"/>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08" name="Shape 108"/>
          <p:cNvSpPr txBox="1"/>
          <p:nvPr>
            <p:ph type="title"/>
          </p:nvPr>
        </p:nvSpPr>
        <p:spPr>
          <a:xfrm>
            <a:off x="436275" y="257325"/>
            <a:ext cx="8396100" cy="760500"/>
          </a:xfrm>
          <a:prstGeom prst="rect">
            <a:avLst/>
          </a:prstGeom>
        </p:spPr>
        <p:txBody>
          <a:bodyPr anchorCtr="0" anchor="t" bIns="91425" lIns="91425" spcFirstLastPara="1" rIns="91425" wrap="square" tIns="91425"/>
          <a:lstStyle>
            <a:lvl1pPr lvl="0" rtl="0">
              <a:spcBef>
                <a:spcPts val="0"/>
              </a:spcBef>
              <a:spcAft>
                <a:spcPts val="0"/>
              </a:spcAft>
              <a:buSzPts val="2800"/>
              <a:buFont typeface="Open Sans Light"/>
              <a:buNone/>
              <a:defRPr>
                <a:latin typeface="Open Sans Light"/>
                <a:ea typeface="Open Sans Light"/>
                <a:cs typeface="Open Sans Light"/>
                <a:sym typeface="Open Sans Light"/>
              </a:defRPr>
            </a:lvl1pPr>
            <a:lvl2pPr lvl="1" rtl="0">
              <a:spcBef>
                <a:spcPts val="0"/>
              </a:spcBef>
              <a:spcAft>
                <a:spcPts val="0"/>
              </a:spcAft>
              <a:buSzPts val="2800"/>
              <a:buFont typeface="Open Sans Light"/>
              <a:buNone/>
              <a:defRPr>
                <a:latin typeface="Open Sans Light"/>
                <a:ea typeface="Open Sans Light"/>
                <a:cs typeface="Open Sans Light"/>
                <a:sym typeface="Open Sans Light"/>
              </a:defRPr>
            </a:lvl2pPr>
            <a:lvl3pPr lvl="2" rtl="0">
              <a:spcBef>
                <a:spcPts val="0"/>
              </a:spcBef>
              <a:spcAft>
                <a:spcPts val="0"/>
              </a:spcAft>
              <a:buSzPts val="2800"/>
              <a:buFont typeface="Open Sans Light"/>
              <a:buNone/>
              <a:defRPr>
                <a:latin typeface="Open Sans Light"/>
                <a:ea typeface="Open Sans Light"/>
                <a:cs typeface="Open Sans Light"/>
                <a:sym typeface="Open Sans Light"/>
              </a:defRPr>
            </a:lvl3pPr>
            <a:lvl4pPr lvl="3" rtl="0">
              <a:spcBef>
                <a:spcPts val="0"/>
              </a:spcBef>
              <a:spcAft>
                <a:spcPts val="0"/>
              </a:spcAft>
              <a:buSzPts val="2800"/>
              <a:buFont typeface="Open Sans Light"/>
              <a:buNone/>
              <a:defRPr>
                <a:latin typeface="Open Sans Light"/>
                <a:ea typeface="Open Sans Light"/>
                <a:cs typeface="Open Sans Light"/>
                <a:sym typeface="Open Sans Light"/>
              </a:defRPr>
            </a:lvl4pPr>
            <a:lvl5pPr lvl="4" rtl="0">
              <a:spcBef>
                <a:spcPts val="0"/>
              </a:spcBef>
              <a:spcAft>
                <a:spcPts val="0"/>
              </a:spcAft>
              <a:buSzPts val="2800"/>
              <a:buFont typeface="Open Sans Light"/>
              <a:buNone/>
              <a:defRPr>
                <a:latin typeface="Open Sans Light"/>
                <a:ea typeface="Open Sans Light"/>
                <a:cs typeface="Open Sans Light"/>
                <a:sym typeface="Open Sans Light"/>
              </a:defRPr>
            </a:lvl5pPr>
            <a:lvl6pPr lvl="5" rtl="0">
              <a:spcBef>
                <a:spcPts val="0"/>
              </a:spcBef>
              <a:spcAft>
                <a:spcPts val="0"/>
              </a:spcAft>
              <a:buSzPts val="2800"/>
              <a:buFont typeface="Open Sans Light"/>
              <a:buNone/>
              <a:defRPr>
                <a:latin typeface="Open Sans Light"/>
                <a:ea typeface="Open Sans Light"/>
                <a:cs typeface="Open Sans Light"/>
                <a:sym typeface="Open Sans Light"/>
              </a:defRPr>
            </a:lvl6pPr>
            <a:lvl7pPr lvl="6" rtl="0">
              <a:spcBef>
                <a:spcPts val="0"/>
              </a:spcBef>
              <a:spcAft>
                <a:spcPts val="0"/>
              </a:spcAft>
              <a:buSzPts val="2800"/>
              <a:buFont typeface="Open Sans Light"/>
              <a:buNone/>
              <a:defRPr>
                <a:latin typeface="Open Sans Light"/>
                <a:ea typeface="Open Sans Light"/>
                <a:cs typeface="Open Sans Light"/>
                <a:sym typeface="Open Sans Light"/>
              </a:defRPr>
            </a:lvl7pPr>
            <a:lvl8pPr lvl="7" rtl="0">
              <a:spcBef>
                <a:spcPts val="0"/>
              </a:spcBef>
              <a:spcAft>
                <a:spcPts val="0"/>
              </a:spcAft>
              <a:buSzPts val="2800"/>
              <a:buFont typeface="Open Sans Light"/>
              <a:buNone/>
              <a:defRPr>
                <a:latin typeface="Open Sans Light"/>
                <a:ea typeface="Open Sans Light"/>
                <a:cs typeface="Open Sans Light"/>
                <a:sym typeface="Open Sans Light"/>
              </a:defRPr>
            </a:lvl8pPr>
            <a:lvl9pPr lvl="8" rtl="0">
              <a:spcBef>
                <a:spcPts val="0"/>
              </a:spcBef>
              <a:spcAft>
                <a:spcPts val="0"/>
              </a:spcAft>
              <a:buSzPts val="2800"/>
              <a:buFont typeface="Open Sans Light"/>
              <a:buNone/>
              <a:defRPr>
                <a:latin typeface="Open Sans Light"/>
                <a:ea typeface="Open Sans Light"/>
                <a:cs typeface="Open Sans Light"/>
                <a:sym typeface="Open Sans Light"/>
              </a:defRPr>
            </a:lvl9pPr>
          </a:lstStyle>
          <a:p/>
        </p:txBody>
      </p:sp>
      <p:sp>
        <p:nvSpPr>
          <p:cNvPr id="109" name="Shape 109"/>
          <p:cNvSpPr txBox="1"/>
          <p:nvPr>
            <p:ph idx="1" type="body"/>
          </p:nvPr>
        </p:nvSpPr>
        <p:spPr>
          <a:xfrm>
            <a:off x="436075" y="1350900"/>
            <a:ext cx="6719700" cy="3218100"/>
          </a:xfrm>
          <a:prstGeom prst="rect">
            <a:avLst/>
          </a:prstGeom>
        </p:spPr>
        <p:txBody>
          <a:bodyPr anchorCtr="0" anchor="t" bIns="91425" lIns="91425" spcFirstLastPara="1" rIns="91425" wrap="square" tIns="91425"/>
          <a:lstStyle>
            <a:lvl1pPr indent="-342900" lvl="0" marL="457200" rtl="0">
              <a:spcBef>
                <a:spcPts val="0"/>
              </a:spcBef>
              <a:spcAft>
                <a:spcPts val="0"/>
              </a:spcAft>
              <a:buClr>
                <a:srgbClr val="FFFFFF"/>
              </a:buClr>
              <a:buSzPts val="1800"/>
              <a:buFont typeface="Open Sans"/>
              <a:buChar char="━"/>
              <a:defRPr>
                <a:solidFill>
                  <a:srgbClr val="FFFFFF"/>
                </a:solidFill>
                <a:latin typeface="Open Sans"/>
                <a:ea typeface="Open Sans"/>
                <a:cs typeface="Open Sans"/>
                <a:sym typeface="Open Sans"/>
              </a:defRPr>
            </a:lvl1pPr>
            <a:lvl2pPr indent="-317500" lvl="1" marL="914400" rtl="0">
              <a:spcBef>
                <a:spcPts val="8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indent="-317500" lvl="2" marL="1371600" rtl="0">
              <a:spcBef>
                <a:spcPts val="8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indent="-317500" lvl="3" marL="1828800" rtl="0">
              <a:spcBef>
                <a:spcPts val="8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indent="-317500" lvl="4" marL="2286000" rtl="0">
              <a:spcBef>
                <a:spcPts val="8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indent="-317500" lvl="5" marL="2743200" rtl="0">
              <a:spcBef>
                <a:spcPts val="8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indent="-317500" lvl="6" marL="3200400" rtl="0">
              <a:spcBef>
                <a:spcPts val="8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indent="-317500" lvl="7" marL="3657600" rtl="0">
              <a:spcBef>
                <a:spcPts val="8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indent="-317500" lvl="8" marL="4114800" rtl="0">
              <a:spcBef>
                <a:spcPts val="800"/>
              </a:spcBef>
              <a:spcAft>
                <a:spcPts val="800"/>
              </a:spcAft>
              <a:buClr>
                <a:srgbClr val="FFFFFF"/>
              </a:buClr>
              <a:buSzPts val="1400"/>
              <a:buFont typeface="Open Sans"/>
              <a:buChar char="■"/>
              <a:defRPr>
                <a:solidFill>
                  <a:srgbClr val="FFFFFF"/>
                </a:solidFill>
                <a:latin typeface="Open Sans"/>
                <a:ea typeface="Open Sans"/>
                <a:cs typeface="Open Sans"/>
                <a:sym typeface="Open Sans"/>
              </a:defRPr>
            </a:lvl9pPr>
          </a:lstStyle>
          <a:p/>
        </p:txBody>
      </p:sp>
      <p:sp>
        <p:nvSpPr>
          <p:cNvPr id="110" name="Shape 110"/>
          <p:cNvSpPr/>
          <p:nvPr/>
        </p:nvSpPr>
        <p:spPr>
          <a:xfrm>
            <a:off x="516400" y="1093925"/>
            <a:ext cx="1267500" cy="71400"/>
          </a:xfrm>
          <a:prstGeom prst="rect">
            <a:avLst/>
          </a:prstGeom>
          <a:solidFill>
            <a:srgbClr val="0090F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blue bg">
  <p:cSld name="TITLE_AND_BODY_1">
    <p:bg>
      <p:bgPr>
        <a:solidFill>
          <a:srgbClr val="0090FC"/>
        </a:solidFill>
      </p:bgPr>
    </p:bg>
    <p:spTree>
      <p:nvGrpSpPr>
        <p:cNvPr id="111" name="Shape 111"/>
        <p:cNvGrpSpPr/>
        <p:nvPr/>
      </p:nvGrpSpPr>
      <p:grpSpPr>
        <a:xfrm>
          <a:off x="0" y="0"/>
          <a:ext cx="0" cy="0"/>
          <a:chOff x="0" y="0"/>
          <a:chExt cx="0" cy="0"/>
        </a:xfrm>
      </p:grpSpPr>
      <p:sp>
        <p:nvSpPr>
          <p:cNvPr id="112" name="Shape 112"/>
          <p:cNvSpPr txBox="1"/>
          <p:nvPr>
            <p:ph type="title"/>
          </p:nvPr>
        </p:nvSpPr>
        <p:spPr>
          <a:xfrm>
            <a:off x="436275" y="257325"/>
            <a:ext cx="8396100" cy="760500"/>
          </a:xfrm>
          <a:prstGeom prst="rect">
            <a:avLst/>
          </a:prstGeom>
        </p:spPr>
        <p:txBody>
          <a:bodyPr anchorCtr="0" anchor="t" bIns="91425" lIns="91425" spcFirstLastPara="1" rIns="91425" wrap="square" tIns="91425"/>
          <a:lstStyle>
            <a:lvl1pPr lvl="0" rtl="0">
              <a:spcBef>
                <a:spcPts val="0"/>
              </a:spcBef>
              <a:spcAft>
                <a:spcPts val="0"/>
              </a:spcAft>
              <a:buClr>
                <a:srgbClr val="FFFFFF"/>
              </a:buClr>
              <a:buSzPts val="2800"/>
              <a:buFont typeface="Open Sans Light"/>
              <a:buNone/>
              <a:defRPr>
                <a:solidFill>
                  <a:srgbClr val="FFFFFF"/>
                </a:solidFill>
                <a:latin typeface="Open Sans Light"/>
                <a:ea typeface="Open Sans Light"/>
                <a:cs typeface="Open Sans Light"/>
                <a:sym typeface="Open Sans Light"/>
              </a:defRPr>
            </a:lvl1pPr>
            <a:lvl2pPr lvl="1" rtl="0">
              <a:spcBef>
                <a:spcPts val="0"/>
              </a:spcBef>
              <a:spcAft>
                <a:spcPts val="0"/>
              </a:spcAft>
              <a:buClr>
                <a:srgbClr val="FFFFFF"/>
              </a:buClr>
              <a:buSzPts val="2800"/>
              <a:buFont typeface="Open Sans Light"/>
              <a:buNone/>
              <a:defRPr>
                <a:solidFill>
                  <a:srgbClr val="FFFFFF"/>
                </a:solidFill>
                <a:latin typeface="Open Sans Light"/>
                <a:ea typeface="Open Sans Light"/>
                <a:cs typeface="Open Sans Light"/>
                <a:sym typeface="Open Sans Light"/>
              </a:defRPr>
            </a:lvl2pPr>
            <a:lvl3pPr lvl="2" rtl="0">
              <a:spcBef>
                <a:spcPts val="0"/>
              </a:spcBef>
              <a:spcAft>
                <a:spcPts val="0"/>
              </a:spcAft>
              <a:buClr>
                <a:srgbClr val="FFFFFF"/>
              </a:buClr>
              <a:buSzPts val="2800"/>
              <a:buFont typeface="Open Sans Light"/>
              <a:buNone/>
              <a:defRPr>
                <a:solidFill>
                  <a:srgbClr val="FFFFFF"/>
                </a:solidFill>
                <a:latin typeface="Open Sans Light"/>
                <a:ea typeface="Open Sans Light"/>
                <a:cs typeface="Open Sans Light"/>
                <a:sym typeface="Open Sans Light"/>
              </a:defRPr>
            </a:lvl3pPr>
            <a:lvl4pPr lvl="3" rtl="0">
              <a:spcBef>
                <a:spcPts val="0"/>
              </a:spcBef>
              <a:spcAft>
                <a:spcPts val="0"/>
              </a:spcAft>
              <a:buClr>
                <a:srgbClr val="FFFFFF"/>
              </a:buClr>
              <a:buSzPts val="2800"/>
              <a:buFont typeface="Open Sans Light"/>
              <a:buNone/>
              <a:defRPr>
                <a:solidFill>
                  <a:srgbClr val="FFFFFF"/>
                </a:solidFill>
                <a:latin typeface="Open Sans Light"/>
                <a:ea typeface="Open Sans Light"/>
                <a:cs typeface="Open Sans Light"/>
                <a:sym typeface="Open Sans Light"/>
              </a:defRPr>
            </a:lvl4pPr>
            <a:lvl5pPr lvl="4" rtl="0">
              <a:spcBef>
                <a:spcPts val="0"/>
              </a:spcBef>
              <a:spcAft>
                <a:spcPts val="0"/>
              </a:spcAft>
              <a:buClr>
                <a:srgbClr val="FFFFFF"/>
              </a:buClr>
              <a:buSzPts val="2800"/>
              <a:buFont typeface="Open Sans Light"/>
              <a:buNone/>
              <a:defRPr>
                <a:solidFill>
                  <a:srgbClr val="FFFFFF"/>
                </a:solidFill>
                <a:latin typeface="Open Sans Light"/>
                <a:ea typeface="Open Sans Light"/>
                <a:cs typeface="Open Sans Light"/>
                <a:sym typeface="Open Sans Light"/>
              </a:defRPr>
            </a:lvl5pPr>
            <a:lvl6pPr lvl="5" rtl="0">
              <a:spcBef>
                <a:spcPts val="0"/>
              </a:spcBef>
              <a:spcAft>
                <a:spcPts val="0"/>
              </a:spcAft>
              <a:buClr>
                <a:srgbClr val="FFFFFF"/>
              </a:buClr>
              <a:buSzPts val="2800"/>
              <a:buFont typeface="Open Sans Light"/>
              <a:buNone/>
              <a:defRPr>
                <a:solidFill>
                  <a:srgbClr val="FFFFFF"/>
                </a:solidFill>
                <a:latin typeface="Open Sans Light"/>
                <a:ea typeface="Open Sans Light"/>
                <a:cs typeface="Open Sans Light"/>
                <a:sym typeface="Open Sans Light"/>
              </a:defRPr>
            </a:lvl6pPr>
            <a:lvl7pPr lvl="6" rtl="0">
              <a:spcBef>
                <a:spcPts val="0"/>
              </a:spcBef>
              <a:spcAft>
                <a:spcPts val="0"/>
              </a:spcAft>
              <a:buClr>
                <a:srgbClr val="FFFFFF"/>
              </a:buClr>
              <a:buSzPts val="2800"/>
              <a:buFont typeface="Open Sans Light"/>
              <a:buNone/>
              <a:defRPr>
                <a:solidFill>
                  <a:srgbClr val="FFFFFF"/>
                </a:solidFill>
                <a:latin typeface="Open Sans Light"/>
                <a:ea typeface="Open Sans Light"/>
                <a:cs typeface="Open Sans Light"/>
                <a:sym typeface="Open Sans Light"/>
              </a:defRPr>
            </a:lvl7pPr>
            <a:lvl8pPr lvl="7" rtl="0">
              <a:spcBef>
                <a:spcPts val="0"/>
              </a:spcBef>
              <a:spcAft>
                <a:spcPts val="0"/>
              </a:spcAft>
              <a:buClr>
                <a:srgbClr val="FFFFFF"/>
              </a:buClr>
              <a:buSzPts val="2800"/>
              <a:buFont typeface="Open Sans Light"/>
              <a:buNone/>
              <a:defRPr>
                <a:solidFill>
                  <a:srgbClr val="FFFFFF"/>
                </a:solidFill>
                <a:latin typeface="Open Sans Light"/>
                <a:ea typeface="Open Sans Light"/>
                <a:cs typeface="Open Sans Light"/>
                <a:sym typeface="Open Sans Light"/>
              </a:defRPr>
            </a:lvl8pPr>
            <a:lvl9pPr lvl="8" rtl="0">
              <a:spcBef>
                <a:spcPts val="0"/>
              </a:spcBef>
              <a:spcAft>
                <a:spcPts val="0"/>
              </a:spcAft>
              <a:buClr>
                <a:srgbClr val="FFFFFF"/>
              </a:buClr>
              <a:buSzPts val="2800"/>
              <a:buFont typeface="Open Sans Light"/>
              <a:buNone/>
              <a:defRPr>
                <a:solidFill>
                  <a:srgbClr val="FFFFFF"/>
                </a:solidFill>
                <a:latin typeface="Open Sans Light"/>
                <a:ea typeface="Open Sans Light"/>
                <a:cs typeface="Open Sans Light"/>
                <a:sym typeface="Open Sans Light"/>
              </a:defRPr>
            </a:lvl9pPr>
          </a:lstStyle>
          <a:p/>
        </p:txBody>
      </p:sp>
      <p:sp>
        <p:nvSpPr>
          <p:cNvPr id="113" name="Shape 113"/>
          <p:cNvSpPr txBox="1"/>
          <p:nvPr>
            <p:ph idx="1" type="body"/>
          </p:nvPr>
        </p:nvSpPr>
        <p:spPr>
          <a:xfrm>
            <a:off x="436275" y="1377275"/>
            <a:ext cx="7142100" cy="3218100"/>
          </a:xfrm>
          <a:prstGeom prst="rect">
            <a:avLst/>
          </a:prstGeom>
        </p:spPr>
        <p:txBody>
          <a:bodyPr anchorCtr="0" anchor="t" bIns="91425" lIns="91425" spcFirstLastPara="1" rIns="91425" wrap="square" tIns="91425"/>
          <a:lstStyle>
            <a:lvl1pPr indent="-342900" lvl="0" marL="457200" rtl="0">
              <a:spcBef>
                <a:spcPts val="0"/>
              </a:spcBef>
              <a:spcAft>
                <a:spcPts val="0"/>
              </a:spcAft>
              <a:buClr>
                <a:srgbClr val="FFFFFF"/>
              </a:buClr>
              <a:buSzPts val="1800"/>
              <a:buFont typeface="Open Sans"/>
              <a:buChar char="━"/>
              <a:defRPr>
                <a:solidFill>
                  <a:srgbClr val="FFFFFF"/>
                </a:solidFill>
                <a:latin typeface="Open Sans"/>
                <a:ea typeface="Open Sans"/>
                <a:cs typeface="Open Sans"/>
                <a:sym typeface="Open Sans"/>
              </a:defRPr>
            </a:lvl1pPr>
            <a:lvl2pPr indent="-317500" lvl="1" marL="914400" rtl="0">
              <a:spcBef>
                <a:spcPts val="8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indent="-317500" lvl="2" marL="1371600" rtl="0">
              <a:spcBef>
                <a:spcPts val="8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indent="-317500" lvl="3" marL="1828800" rtl="0">
              <a:spcBef>
                <a:spcPts val="8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indent="-317500" lvl="4" marL="2286000" rtl="0">
              <a:spcBef>
                <a:spcPts val="8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indent="-317500" lvl="5" marL="2743200" rtl="0">
              <a:spcBef>
                <a:spcPts val="8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indent="-317500" lvl="6" marL="3200400" rtl="0">
              <a:spcBef>
                <a:spcPts val="8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indent="-317500" lvl="7" marL="3657600" rtl="0">
              <a:spcBef>
                <a:spcPts val="8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indent="-317500" lvl="8" marL="4114800" rtl="0">
              <a:spcBef>
                <a:spcPts val="800"/>
              </a:spcBef>
              <a:spcAft>
                <a:spcPts val="800"/>
              </a:spcAft>
              <a:buClr>
                <a:srgbClr val="FFFFFF"/>
              </a:buClr>
              <a:buSzPts val="1400"/>
              <a:buFont typeface="Open Sans"/>
              <a:buChar char="■"/>
              <a:defRPr>
                <a:solidFill>
                  <a:srgbClr val="FFFFFF"/>
                </a:solidFill>
                <a:latin typeface="Open Sans"/>
                <a:ea typeface="Open Sans"/>
                <a:cs typeface="Open Sans"/>
                <a:sym typeface="Open Sans"/>
              </a:defRPr>
            </a:lvl9pPr>
          </a:lstStyle>
          <a:p/>
        </p:txBody>
      </p:sp>
      <p:sp>
        <p:nvSpPr>
          <p:cNvPr id="114" name="Shape 114"/>
          <p:cNvSpPr/>
          <p:nvPr/>
        </p:nvSpPr>
        <p:spPr>
          <a:xfrm>
            <a:off x="516400" y="1093925"/>
            <a:ext cx="1267500" cy="71400"/>
          </a:xfrm>
          <a:prstGeom prst="rect">
            <a:avLst/>
          </a:prstGeom>
          <a:solidFill>
            <a:srgbClr val="E2EE6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15" name="Shape 115"/>
        <p:cNvGrpSpPr/>
        <p:nvPr/>
      </p:nvGrpSpPr>
      <p:grpSpPr>
        <a:xfrm>
          <a:off x="0" y="0"/>
          <a:ext cx="0" cy="0"/>
          <a:chOff x="0" y="0"/>
          <a:chExt cx="0" cy="0"/>
        </a:xfrm>
      </p:grpSpPr>
      <p:sp>
        <p:nvSpPr>
          <p:cNvPr id="116" name="Shape 116"/>
          <p:cNvSpPr txBox="1"/>
          <p:nvPr>
            <p:ph type="title"/>
          </p:nvPr>
        </p:nvSpPr>
        <p:spPr>
          <a:xfrm>
            <a:off x="436275" y="257325"/>
            <a:ext cx="8396100" cy="7602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7" name="Shape 117"/>
          <p:cNvSpPr txBox="1"/>
          <p:nvPr>
            <p:ph idx="1" type="body"/>
          </p:nvPr>
        </p:nvSpPr>
        <p:spPr>
          <a:xfrm>
            <a:off x="413000" y="1449775"/>
            <a:ext cx="3898500" cy="31191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800"/>
              </a:spcBef>
              <a:spcAft>
                <a:spcPts val="0"/>
              </a:spcAft>
              <a:buSzPts val="1200"/>
              <a:buChar char="─"/>
              <a:defRPr sz="1200"/>
            </a:lvl2pPr>
            <a:lvl3pPr indent="-304800" lvl="2" marL="1371600" rtl="0">
              <a:spcBef>
                <a:spcPts val="800"/>
              </a:spcBef>
              <a:spcAft>
                <a:spcPts val="0"/>
              </a:spcAft>
              <a:buSzPts val="1200"/>
              <a:buChar char="╌"/>
              <a:defRPr sz="1200"/>
            </a:lvl3pPr>
            <a:lvl4pPr indent="-304800" lvl="3" marL="1828800" rtl="0">
              <a:spcBef>
                <a:spcPts val="800"/>
              </a:spcBef>
              <a:spcAft>
                <a:spcPts val="0"/>
              </a:spcAft>
              <a:buSzPts val="1200"/>
              <a:buChar char="●"/>
              <a:defRPr sz="1200"/>
            </a:lvl4pPr>
            <a:lvl5pPr indent="-304800" lvl="4" marL="2286000" rtl="0">
              <a:spcBef>
                <a:spcPts val="800"/>
              </a:spcBef>
              <a:spcAft>
                <a:spcPts val="0"/>
              </a:spcAft>
              <a:buSzPts val="1200"/>
              <a:buChar char="○"/>
              <a:defRPr sz="1200"/>
            </a:lvl5pPr>
            <a:lvl6pPr indent="-304800" lvl="5" marL="2743200" rtl="0">
              <a:spcBef>
                <a:spcPts val="800"/>
              </a:spcBef>
              <a:spcAft>
                <a:spcPts val="0"/>
              </a:spcAft>
              <a:buSzPts val="1200"/>
              <a:buChar char="■"/>
              <a:defRPr sz="1200"/>
            </a:lvl6pPr>
            <a:lvl7pPr indent="-304800" lvl="6" marL="3200400" rtl="0">
              <a:spcBef>
                <a:spcPts val="800"/>
              </a:spcBef>
              <a:spcAft>
                <a:spcPts val="0"/>
              </a:spcAft>
              <a:buSzPts val="1200"/>
              <a:buChar char="●"/>
              <a:defRPr sz="1200"/>
            </a:lvl7pPr>
            <a:lvl8pPr indent="-304800" lvl="7" marL="3657600" rtl="0">
              <a:spcBef>
                <a:spcPts val="800"/>
              </a:spcBef>
              <a:spcAft>
                <a:spcPts val="0"/>
              </a:spcAft>
              <a:buSzPts val="1200"/>
              <a:buChar char="○"/>
              <a:defRPr sz="1200"/>
            </a:lvl8pPr>
            <a:lvl9pPr indent="-304800" lvl="8" marL="4114800" rtl="0">
              <a:spcBef>
                <a:spcPts val="800"/>
              </a:spcBef>
              <a:spcAft>
                <a:spcPts val="800"/>
              </a:spcAft>
              <a:buSzPts val="1200"/>
              <a:buChar char="■"/>
              <a:defRPr sz="1200"/>
            </a:lvl9pPr>
          </a:lstStyle>
          <a:p/>
        </p:txBody>
      </p:sp>
      <p:sp>
        <p:nvSpPr>
          <p:cNvPr id="118" name="Shape 118"/>
          <p:cNvSpPr txBox="1"/>
          <p:nvPr>
            <p:ph idx="2" type="body"/>
          </p:nvPr>
        </p:nvSpPr>
        <p:spPr>
          <a:xfrm>
            <a:off x="4857600" y="1449775"/>
            <a:ext cx="3898500" cy="31191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800"/>
              </a:spcBef>
              <a:spcAft>
                <a:spcPts val="0"/>
              </a:spcAft>
              <a:buSzPts val="1200"/>
              <a:buChar char="─"/>
              <a:defRPr sz="1200"/>
            </a:lvl2pPr>
            <a:lvl3pPr indent="-304800" lvl="2" marL="1371600" rtl="0">
              <a:spcBef>
                <a:spcPts val="800"/>
              </a:spcBef>
              <a:spcAft>
                <a:spcPts val="0"/>
              </a:spcAft>
              <a:buSzPts val="1200"/>
              <a:buChar char="╌"/>
              <a:defRPr sz="1200"/>
            </a:lvl3pPr>
            <a:lvl4pPr indent="-304800" lvl="3" marL="1828800" rtl="0">
              <a:spcBef>
                <a:spcPts val="800"/>
              </a:spcBef>
              <a:spcAft>
                <a:spcPts val="0"/>
              </a:spcAft>
              <a:buSzPts val="1200"/>
              <a:buChar char="●"/>
              <a:defRPr sz="1200"/>
            </a:lvl4pPr>
            <a:lvl5pPr indent="-304800" lvl="4" marL="2286000" rtl="0">
              <a:spcBef>
                <a:spcPts val="800"/>
              </a:spcBef>
              <a:spcAft>
                <a:spcPts val="0"/>
              </a:spcAft>
              <a:buSzPts val="1200"/>
              <a:buChar char="○"/>
              <a:defRPr sz="1200"/>
            </a:lvl5pPr>
            <a:lvl6pPr indent="-304800" lvl="5" marL="2743200" rtl="0">
              <a:spcBef>
                <a:spcPts val="800"/>
              </a:spcBef>
              <a:spcAft>
                <a:spcPts val="0"/>
              </a:spcAft>
              <a:buSzPts val="1200"/>
              <a:buChar char="■"/>
              <a:defRPr sz="1200"/>
            </a:lvl6pPr>
            <a:lvl7pPr indent="-304800" lvl="6" marL="3200400" rtl="0">
              <a:spcBef>
                <a:spcPts val="800"/>
              </a:spcBef>
              <a:spcAft>
                <a:spcPts val="0"/>
              </a:spcAft>
              <a:buSzPts val="1200"/>
              <a:buChar char="●"/>
              <a:defRPr sz="1200"/>
            </a:lvl7pPr>
            <a:lvl8pPr indent="-304800" lvl="7" marL="3657600" rtl="0">
              <a:spcBef>
                <a:spcPts val="800"/>
              </a:spcBef>
              <a:spcAft>
                <a:spcPts val="0"/>
              </a:spcAft>
              <a:buSzPts val="1200"/>
              <a:buChar char="○"/>
              <a:defRPr sz="1200"/>
            </a:lvl8pPr>
            <a:lvl9pPr indent="-304800" lvl="8" marL="4114800" rtl="0">
              <a:spcBef>
                <a:spcPts val="800"/>
              </a:spcBef>
              <a:spcAft>
                <a:spcPts val="800"/>
              </a:spcAft>
              <a:buSzPts val="1200"/>
              <a:buChar char="■"/>
              <a:defRPr sz="1200"/>
            </a:lvl9pPr>
          </a:lstStyle>
          <a:p/>
        </p:txBody>
      </p:sp>
      <p:sp>
        <p:nvSpPr>
          <p:cNvPr id="119" name="Shape 119"/>
          <p:cNvSpPr/>
          <p:nvPr/>
        </p:nvSpPr>
        <p:spPr>
          <a:xfrm>
            <a:off x="516400" y="1093925"/>
            <a:ext cx="1267500" cy="71400"/>
          </a:xfrm>
          <a:prstGeom prst="rect">
            <a:avLst/>
          </a:prstGeom>
          <a:solidFill>
            <a:srgbClr val="0090F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0" name="Shape 120"/>
          <p:cNvSpPr txBox="1"/>
          <p:nvPr/>
        </p:nvSpPr>
        <p:spPr>
          <a:xfrm>
            <a:off x="7558350" y="4816575"/>
            <a:ext cx="1519500" cy="284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900">
                <a:solidFill>
                  <a:srgbClr val="CCCCCC"/>
                </a:solidFill>
                <a:latin typeface="Nunito Sans ExtraLight"/>
                <a:ea typeface="Nunito Sans ExtraLight"/>
                <a:cs typeface="Nunito Sans ExtraLight"/>
                <a:sym typeface="Nunito Sans ExtraLight"/>
              </a:rPr>
              <a:t>© eHealthAfrica 2017</a:t>
            </a:r>
            <a:endParaRPr sz="900">
              <a:solidFill>
                <a:srgbClr val="CCCCCC"/>
              </a:solidFill>
              <a:latin typeface="Nunito Sans ExtraLight"/>
              <a:ea typeface="Nunito Sans ExtraLight"/>
              <a:cs typeface="Nunito Sans ExtraLight"/>
              <a:sym typeface="Nunito Sans Extra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inimal Section header ">
  <p:cSld name="SECTION_HEADER_2">
    <p:bg>
      <p:bgPr>
        <a:solidFill>
          <a:srgbClr val="0090FC"/>
        </a:solidFill>
      </p:bgPr>
    </p:bg>
    <p:spTree>
      <p:nvGrpSpPr>
        <p:cNvPr id="19" name="Shape 19"/>
        <p:cNvGrpSpPr/>
        <p:nvPr/>
      </p:nvGrpSpPr>
      <p:grpSpPr>
        <a:xfrm>
          <a:off x="0" y="0"/>
          <a:ext cx="0" cy="0"/>
          <a:chOff x="0" y="0"/>
          <a:chExt cx="0" cy="0"/>
        </a:xfrm>
      </p:grpSpPr>
      <p:sp>
        <p:nvSpPr>
          <p:cNvPr id="20" name="Shape 20"/>
          <p:cNvSpPr txBox="1"/>
          <p:nvPr>
            <p:ph type="title"/>
          </p:nvPr>
        </p:nvSpPr>
        <p:spPr>
          <a:xfrm>
            <a:off x="643241" y="2150850"/>
            <a:ext cx="7714200" cy="1464300"/>
          </a:xfrm>
          <a:prstGeom prst="rect">
            <a:avLst/>
          </a:prstGeom>
        </p:spPr>
        <p:txBody>
          <a:bodyPr anchorCtr="0" anchor="b" bIns="91425" lIns="91425" spcFirstLastPara="1" rIns="91425" wrap="square" tIns="91425"/>
          <a:lstStyle>
            <a:lvl1pPr lvl="0" rtl="0">
              <a:spcBef>
                <a:spcPts val="0"/>
              </a:spcBef>
              <a:spcAft>
                <a:spcPts val="0"/>
              </a:spcAft>
              <a:buClr>
                <a:srgbClr val="FFFFFF"/>
              </a:buClr>
              <a:buSzPts val="4200"/>
              <a:buFont typeface="Open Sans Light"/>
              <a:buNone/>
              <a:defRPr sz="4200">
                <a:solidFill>
                  <a:srgbClr val="FFFFFF"/>
                </a:solidFill>
                <a:latin typeface="Open Sans Light"/>
                <a:ea typeface="Open Sans Light"/>
                <a:cs typeface="Open Sans Light"/>
                <a:sym typeface="Open Sans Light"/>
              </a:defRPr>
            </a:lvl1pPr>
            <a:lvl2pPr lvl="1" rtl="0">
              <a:spcBef>
                <a:spcPts val="0"/>
              </a:spcBef>
              <a:spcAft>
                <a:spcPts val="0"/>
              </a:spcAft>
              <a:buClr>
                <a:srgbClr val="FFFFFF"/>
              </a:buClr>
              <a:buSzPts val="4200"/>
              <a:buFont typeface="Open Sans Light"/>
              <a:buNone/>
              <a:defRPr sz="4200">
                <a:solidFill>
                  <a:srgbClr val="FFFFFF"/>
                </a:solidFill>
                <a:latin typeface="Open Sans Light"/>
                <a:ea typeface="Open Sans Light"/>
                <a:cs typeface="Open Sans Light"/>
                <a:sym typeface="Open Sans Light"/>
              </a:defRPr>
            </a:lvl2pPr>
            <a:lvl3pPr lvl="2" rtl="0">
              <a:spcBef>
                <a:spcPts val="0"/>
              </a:spcBef>
              <a:spcAft>
                <a:spcPts val="0"/>
              </a:spcAft>
              <a:buClr>
                <a:srgbClr val="FFFFFF"/>
              </a:buClr>
              <a:buSzPts val="4200"/>
              <a:buFont typeface="Open Sans Light"/>
              <a:buNone/>
              <a:defRPr sz="4200">
                <a:solidFill>
                  <a:srgbClr val="FFFFFF"/>
                </a:solidFill>
                <a:latin typeface="Open Sans Light"/>
                <a:ea typeface="Open Sans Light"/>
                <a:cs typeface="Open Sans Light"/>
                <a:sym typeface="Open Sans Light"/>
              </a:defRPr>
            </a:lvl3pPr>
            <a:lvl4pPr lvl="3" rtl="0">
              <a:spcBef>
                <a:spcPts val="0"/>
              </a:spcBef>
              <a:spcAft>
                <a:spcPts val="0"/>
              </a:spcAft>
              <a:buClr>
                <a:srgbClr val="FFFFFF"/>
              </a:buClr>
              <a:buSzPts val="4200"/>
              <a:buFont typeface="Open Sans Light"/>
              <a:buNone/>
              <a:defRPr sz="4200">
                <a:solidFill>
                  <a:srgbClr val="FFFFFF"/>
                </a:solidFill>
                <a:latin typeface="Open Sans Light"/>
                <a:ea typeface="Open Sans Light"/>
                <a:cs typeface="Open Sans Light"/>
                <a:sym typeface="Open Sans Light"/>
              </a:defRPr>
            </a:lvl4pPr>
            <a:lvl5pPr lvl="4" rtl="0">
              <a:spcBef>
                <a:spcPts val="0"/>
              </a:spcBef>
              <a:spcAft>
                <a:spcPts val="0"/>
              </a:spcAft>
              <a:buClr>
                <a:srgbClr val="FFFFFF"/>
              </a:buClr>
              <a:buSzPts val="4200"/>
              <a:buFont typeface="Open Sans Light"/>
              <a:buNone/>
              <a:defRPr sz="4200">
                <a:solidFill>
                  <a:srgbClr val="FFFFFF"/>
                </a:solidFill>
                <a:latin typeface="Open Sans Light"/>
                <a:ea typeface="Open Sans Light"/>
                <a:cs typeface="Open Sans Light"/>
                <a:sym typeface="Open Sans Light"/>
              </a:defRPr>
            </a:lvl5pPr>
            <a:lvl6pPr lvl="5" rtl="0">
              <a:spcBef>
                <a:spcPts val="0"/>
              </a:spcBef>
              <a:spcAft>
                <a:spcPts val="0"/>
              </a:spcAft>
              <a:buClr>
                <a:srgbClr val="FFFFFF"/>
              </a:buClr>
              <a:buSzPts val="4200"/>
              <a:buFont typeface="Open Sans Light"/>
              <a:buNone/>
              <a:defRPr sz="4200">
                <a:solidFill>
                  <a:srgbClr val="FFFFFF"/>
                </a:solidFill>
                <a:latin typeface="Open Sans Light"/>
                <a:ea typeface="Open Sans Light"/>
                <a:cs typeface="Open Sans Light"/>
                <a:sym typeface="Open Sans Light"/>
              </a:defRPr>
            </a:lvl6pPr>
            <a:lvl7pPr lvl="6" rtl="0">
              <a:spcBef>
                <a:spcPts val="0"/>
              </a:spcBef>
              <a:spcAft>
                <a:spcPts val="0"/>
              </a:spcAft>
              <a:buClr>
                <a:srgbClr val="FFFFFF"/>
              </a:buClr>
              <a:buSzPts val="4200"/>
              <a:buFont typeface="Open Sans Light"/>
              <a:buNone/>
              <a:defRPr sz="4200">
                <a:solidFill>
                  <a:srgbClr val="FFFFFF"/>
                </a:solidFill>
                <a:latin typeface="Open Sans Light"/>
                <a:ea typeface="Open Sans Light"/>
                <a:cs typeface="Open Sans Light"/>
                <a:sym typeface="Open Sans Light"/>
              </a:defRPr>
            </a:lvl7pPr>
            <a:lvl8pPr lvl="7" rtl="0">
              <a:spcBef>
                <a:spcPts val="0"/>
              </a:spcBef>
              <a:spcAft>
                <a:spcPts val="0"/>
              </a:spcAft>
              <a:buClr>
                <a:srgbClr val="FFFFFF"/>
              </a:buClr>
              <a:buSzPts val="4200"/>
              <a:buFont typeface="Open Sans Light"/>
              <a:buNone/>
              <a:defRPr sz="4200">
                <a:solidFill>
                  <a:srgbClr val="FFFFFF"/>
                </a:solidFill>
                <a:latin typeface="Open Sans Light"/>
                <a:ea typeface="Open Sans Light"/>
                <a:cs typeface="Open Sans Light"/>
                <a:sym typeface="Open Sans Light"/>
              </a:defRPr>
            </a:lvl8pPr>
            <a:lvl9pPr lvl="8" rtl="0">
              <a:spcBef>
                <a:spcPts val="0"/>
              </a:spcBef>
              <a:spcAft>
                <a:spcPts val="0"/>
              </a:spcAft>
              <a:buClr>
                <a:srgbClr val="FFFFFF"/>
              </a:buClr>
              <a:buSzPts val="4200"/>
              <a:buFont typeface="Open Sans Light"/>
              <a:buNone/>
              <a:defRPr sz="4200">
                <a:solidFill>
                  <a:srgbClr val="FFFFFF"/>
                </a:solidFill>
                <a:latin typeface="Open Sans Light"/>
                <a:ea typeface="Open Sans Light"/>
                <a:cs typeface="Open Sans Light"/>
                <a:sym typeface="Open Sans Light"/>
              </a:defRPr>
            </a:lvl9pPr>
          </a:lstStyle>
          <a:p/>
        </p:txBody>
      </p:sp>
      <p:sp>
        <p:nvSpPr>
          <p:cNvPr id="21" name="Shape 21"/>
          <p:cNvSpPr/>
          <p:nvPr/>
        </p:nvSpPr>
        <p:spPr>
          <a:xfrm>
            <a:off x="745000" y="3774425"/>
            <a:ext cx="1267500" cy="83400"/>
          </a:xfrm>
          <a:prstGeom prst="rect">
            <a:avLst/>
          </a:prstGeom>
          <a:solidFill>
            <a:srgbClr val="E2EE6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rgbClr val="0090FC"/>
        </a:solidFill>
      </p:bgPr>
    </p:bg>
    <p:spTree>
      <p:nvGrpSpPr>
        <p:cNvPr id="121" name="Shape 121"/>
        <p:cNvGrpSpPr/>
        <p:nvPr/>
      </p:nvGrpSpPr>
      <p:grpSpPr>
        <a:xfrm>
          <a:off x="0" y="0"/>
          <a:ext cx="0" cy="0"/>
          <a:chOff x="0" y="0"/>
          <a:chExt cx="0" cy="0"/>
        </a:xfrm>
      </p:grpSpPr>
      <p:sp>
        <p:nvSpPr>
          <p:cNvPr id="122" name="Shape 122"/>
          <p:cNvSpPr txBox="1"/>
          <p:nvPr>
            <p:ph type="title"/>
          </p:nvPr>
        </p:nvSpPr>
        <p:spPr>
          <a:xfrm>
            <a:off x="1266225" y="1106125"/>
            <a:ext cx="8175600" cy="1963500"/>
          </a:xfrm>
          <a:prstGeom prst="rect">
            <a:avLst/>
          </a:prstGeom>
        </p:spPr>
        <p:txBody>
          <a:bodyPr anchorCtr="0" anchor="b" bIns="91425" lIns="91425" spcFirstLastPara="1" rIns="91425" wrap="square" tIns="91425"/>
          <a:lstStyle>
            <a:lvl1pPr lvl="0" rtl="0">
              <a:spcBef>
                <a:spcPts val="0"/>
              </a:spcBef>
              <a:spcAft>
                <a:spcPts val="0"/>
              </a:spcAft>
              <a:buClr>
                <a:srgbClr val="FFFFFF"/>
              </a:buClr>
              <a:buSzPts val="11000"/>
              <a:buFont typeface="Open Sans"/>
              <a:buNone/>
              <a:defRPr b="1" sz="11000">
                <a:solidFill>
                  <a:srgbClr val="FFFFFF"/>
                </a:solidFill>
                <a:latin typeface="Open Sans"/>
                <a:ea typeface="Open Sans"/>
                <a:cs typeface="Open Sans"/>
                <a:sym typeface="Open Sans"/>
              </a:defRPr>
            </a:lvl1pPr>
            <a:lvl2pPr lvl="1" rtl="0" algn="ctr">
              <a:spcBef>
                <a:spcPts val="0"/>
              </a:spcBef>
              <a:spcAft>
                <a:spcPts val="0"/>
              </a:spcAft>
              <a:buSzPts val="12000"/>
              <a:buFont typeface="Open Sans"/>
              <a:buNone/>
              <a:defRPr b="1" sz="12000">
                <a:latin typeface="Open Sans"/>
                <a:ea typeface="Open Sans"/>
                <a:cs typeface="Open Sans"/>
                <a:sym typeface="Open Sans"/>
              </a:defRPr>
            </a:lvl2pPr>
            <a:lvl3pPr lvl="2" rtl="0" algn="ctr">
              <a:spcBef>
                <a:spcPts val="0"/>
              </a:spcBef>
              <a:spcAft>
                <a:spcPts val="0"/>
              </a:spcAft>
              <a:buSzPts val="12000"/>
              <a:buFont typeface="Open Sans"/>
              <a:buNone/>
              <a:defRPr b="1" sz="12000">
                <a:latin typeface="Open Sans"/>
                <a:ea typeface="Open Sans"/>
                <a:cs typeface="Open Sans"/>
                <a:sym typeface="Open Sans"/>
              </a:defRPr>
            </a:lvl3pPr>
            <a:lvl4pPr lvl="3" rtl="0" algn="ctr">
              <a:spcBef>
                <a:spcPts val="0"/>
              </a:spcBef>
              <a:spcAft>
                <a:spcPts val="0"/>
              </a:spcAft>
              <a:buSzPts val="12000"/>
              <a:buFont typeface="Open Sans"/>
              <a:buNone/>
              <a:defRPr b="1" sz="12000">
                <a:latin typeface="Open Sans"/>
                <a:ea typeface="Open Sans"/>
                <a:cs typeface="Open Sans"/>
                <a:sym typeface="Open Sans"/>
              </a:defRPr>
            </a:lvl4pPr>
            <a:lvl5pPr lvl="4" rtl="0" algn="ctr">
              <a:spcBef>
                <a:spcPts val="0"/>
              </a:spcBef>
              <a:spcAft>
                <a:spcPts val="0"/>
              </a:spcAft>
              <a:buSzPts val="12000"/>
              <a:buFont typeface="Open Sans"/>
              <a:buNone/>
              <a:defRPr b="1" sz="12000">
                <a:latin typeface="Open Sans"/>
                <a:ea typeface="Open Sans"/>
                <a:cs typeface="Open Sans"/>
                <a:sym typeface="Open Sans"/>
              </a:defRPr>
            </a:lvl5pPr>
            <a:lvl6pPr lvl="5" rtl="0" algn="ctr">
              <a:spcBef>
                <a:spcPts val="0"/>
              </a:spcBef>
              <a:spcAft>
                <a:spcPts val="0"/>
              </a:spcAft>
              <a:buSzPts val="12000"/>
              <a:buFont typeface="Open Sans"/>
              <a:buNone/>
              <a:defRPr b="1" sz="12000">
                <a:latin typeface="Open Sans"/>
                <a:ea typeface="Open Sans"/>
                <a:cs typeface="Open Sans"/>
                <a:sym typeface="Open Sans"/>
              </a:defRPr>
            </a:lvl6pPr>
            <a:lvl7pPr lvl="6" rtl="0" algn="ctr">
              <a:spcBef>
                <a:spcPts val="0"/>
              </a:spcBef>
              <a:spcAft>
                <a:spcPts val="0"/>
              </a:spcAft>
              <a:buSzPts val="12000"/>
              <a:buFont typeface="Open Sans"/>
              <a:buNone/>
              <a:defRPr b="1" sz="12000">
                <a:latin typeface="Open Sans"/>
                <a:ea typeface="Open Sans"/>
                <a:cs typeface="Open Sans"/>
                <a:sym typeface="Open Sans"/>
              </a:defRPr>
            </a:lvl7pPr>
            <a:lvl8pPr lvl="7" rtl="0" algn="ctr">
              <a:spcBef>
                <a:spcPts val="0"/>
              </a:spcBef>
              <a:spcAft>
                <a:spcPts val="0"/>
              </a:spcAft>
              <a:buSzPts val="12000"/>
              <a:buFont typeface="Open Sans"/>
              <a:buNone/>
              <a:defRPr b="1" sz="12000">
                <a:latin typeface="Open Sans"/>
                <a:ea typeface="Open Sans"/>
                <a:cs typeface="Open Sans"/>
                <a:sym typeface="Open Sans"/>
              </a:defRPr>
            </a:lvl8pPr>
            <a:lvl9pPr lvl="8" rtl="0" algn="ctr">
              <a:spcBef>
                <a:spcPts val="0"/>
              </a:spcBef>
              <a:spcAft>
                <a:spcPts val="0"/>
              </a:spcAft>
              <a:buSzPts val="12000"/>
              <a:buFont typeface="Open Sans"/>
              <a:buNone/>
              <a:defRPr b="1" sz="12000">
                <a:latin typeface="Open Sans"/>
                <a:ea typeface="Open Sans"/>
                <a:cs typeface="Open Sans"/>
                <a:sym typeface="Open Sans"/>
              </a:defRPr>
            </a:lvl9pPr>
          </a:lstStyle>
          <a:p/>
        </p:txBody>
      </p:sp>
      <p:sp>
        <p:nvSpPr>
          <p:cNvPr id="123" name="Shape 123"/>
          <p:cNvSpPr txBox="1"/>
          <p:nvPr>
            <p:ph idx="1" type="body"/>
          </p:nvPr>
        </p:nvSpPr>
        <p:spPr>
          <a:xfrm>
            <a:off x="1266275" y="3228425"/>
            <a:ext cx="6421200" cy="1300800"/>
          </a:xfrm>
          <a:prstGeom prst="rect">
            <a:avLst/>
          </a:prstGeom>
        </p:spPr>
        <p:txBody>
          <a:bodyPr anchorCtr="0" anchor="t" bIns="91425" lIns="91425" spcFirstLastPara="1" rIns="91425" wrap="square" tIns="91425"/>
          <a:lstStyle>
            <a:lvl1pPr indent="-381000" lvl="0" marL="457200" rtl="0">
              <a:spcBef>
                <a:spcPts val="0"/>
              </a:spcBef>
              <a:spcAft>
                <a:spcPts val="0"/>
              </a:spcAft>
              <a:buClr>
                <a:srgbClr val="FFFFFF"/>
              </a:buClr>
              <a:buSzPts val="2400"/>
              <a:buFont typeface="Open Sans Light"/>
              <a:buChar char="━"/>
              <a:defRPr sz="2400">
                <a:solidFill>
                  <a:srgbClr val="FFFFFF"/>
                </a:solidFill>
                <a:latin typeface="Open Sans Light"/>
                <a:ea typeface="Open Sans Light"/>
                <a:cs typeface="Open Sans Light"/>
                <a:sym typeface="Open Sans Light"/>
              </a:defRPr>
            </a:lvl1pPr>
            <a:lvl2pPr indent="-381000" lvl="1" marL="914400" rtl="0">
              <a:spcBef>
                <a:spcPts val="800"/>
              </a:spcBef>
              <a:spcAft>
                <a:spcPts val="0"/>
              </a:spcAft>
              <a:buClr>
                <a:srgbClr val="FFFFFF"/>
              </a:buClr>
              <a:buSzPts val="2400"/>
              <a:buFont typeface="Open Sans Light"/>
              <a:buChar char="─"/>
              <a:defRPr sz="2400">
                <a:solidFill>
                  <a:srgbClr val="FFFFFF"/>
                </a:solidFill>
                <a:latin typeface="Open Sans Light"/>
                <a:ea typeface="Open Sans Light"/>
                <a:cs typeface="Open Sans Light"/>
                <a:sym typeface="Open Sans Light"/>
              </a:defRPr>
            </a:lvl2pPr>
            <a:lvl3pPr indent="-381000" lvl="2" marL="1371600" rtl="0">
              <a:spcBef>
                <a:spcPts val="800"/>
              </a:spcBef>
              <a:spcAft>
                <a:spcPts val="0"/>
              </a:spcAft>
              <a:buClr>
                <a:srgbClr val="FFFFFF"/>
              </a:buClr>
              <a:buSzPts val="2400"/>
              <a:buFont typeface="Open Sans Light"/>
              <a:buChar char="╌"/>
              <a:defRPr sz="2400">
                <a:solidFill>
                  <a:srgbClr val="FFFFFF"/>
                </a:solidFill>
                <a:latin typeface="Open Sans Light"/>
                <a:ea typeface="Open Sans Light"/>
                <a:cs typeface="Open Sans Light"/>
                <a:sym typeface="Open Sans Light"/>
              </a:defRPr>
            </a:lvl3pPr>
            <a:lvl4pPr indent="-381000" lvl="3" marL="1828800" rtl="0">
              <a:spcBef>
                <a:spcPts val="800"/>
              </a:spcBef>
              <a:spcAft>
                <a:spcPts val="0"/>
              </a:spcAft>
              <a:buClr>
                <a:srgbClr val="FFFFFF"/>
              </a:buClr>
              <a:buSzPts val="2400"/>
              <a:buFont typeface="Open Sans Light"/>
              <a:buChar char="●"/>
              <a:defRPr sz="2400">
                <a:solidFill>
                  <a:srgbClr val="FFFFFF"/>
                </a:solidFill>
                <a:latin typeface="Open Sans Light"/>
                <a:ea typeface="Open Sans Light"/>
                <a:cs typeface="Open Sans Light"/>
                <a:sym typeface="Open Sans Light"/>
              </a:defRPr>
            </a:lvl4pPr>
            <a:lvl5pPr indent="-381000" lvl="4" marL="2286000" rtl="0">
              <a:spcBef>
                <a:spcPts val="800"/>
              </a:spcBef>
              <a:spcAft>
                <a:spcPts val="0"/>
              </a:spcAft>
              <a:buClr>
                <a:srgbClr val="FFFFFF"/>
              </a:buClr>
              <a:buSzPts val="2400"/>
              <a:buFont typeface="Open Sans Light"/>
              <a:buChar char="○"/>
              <a:defRPr sz="2400">
                <a:solidFill>
                  <a:srgbClr val="FFFFFF"/>
                </a:solidFill>
                <a:latin typeface="Open Sans Light"/>
                <a:ea typeface="Open Sans Light"/>
                <a:cs typeface="Open Sans Light"/>
                <a:sym typeface="Open Sans Light"/>
              </a:defRPr>
            </a:lvl5pPr>
            <a:lvl6pPr indent="-381000" lvl="5" marL="2743200" rtl="0">
              <a:spcBef>
                <a:spcPts val="800"/>
              </a:spcBef>
              <a:spcAft>
                <a:spcPts val="0"/>
              </a:spcAft>
              <a:buClr>
                <a:srgbClr val="FFFFFF"/>
              </a:buClr>
              <a:buSzPts val="2400"/>
              <a:buFont typeface="Open Sans Light"/>
              <a:buChar char="■"/>
              <a:defRPr sz="2400">
                <a:solidFill>
                  <a:srgbClr val="FFFFFF"/>
                </a:solidFill>
                <a:latin typeface="Open Sans Light"/>
                <a:ea typeface="Open Sans Light"/>
                <a:cs typeface="Open Sans Light"/>
                <a:sym typeface="Open Sans Light"/>
              </a:defRPr>
            </a:lvl6pPr>
            <a:lvl7pPr indent="-381000" lvl="6" marL="3200400" rtl="0">
              <a:spcBef>
                <a:spcPts val="800"/>
              </a:spcBef>
              <a:spcAft>
                <a:spcPts val="0"/>
              </a:spcAft>
              <a:buClr>
                <a:srgbClr val="FFFFFF"/>
              </a:buClr>
              <a:buSzPts val="2400"/>
              <a:buFont typeface="Open Sans Light"/>
              <a:buChar char="●"/>
              <a:defRPr sz="2400">
                <a:solidFill>
                  <a:srgbClr val="FFFFFF"/>
                </a:solidFill>
                <a:latin typeface="Open Sans Light"/>
                <a:ea typeface="Open Sans Light"/>
                <a:cs typeface="Open Sans Light"/>
                <a:sym typeface="Open Sans Light"/>
              </a:defRPr>
            </a:lvl7pPr>
            <a:lvl8pPr indent="-381000" lvl="7" marL="3657600" rtl="0">
              <a:spcBef>
                <a:spcPts val="800"/>
              </a:spcBef>
              <a:spcAft>
                <a:spcPts val="0"/>
              </a:spcAft>
              <a:buClr>
                <a:srgbClr val="FFFFFF"/>
              </a:buClr>
              <a:buSzPts val="2400"/>
              <a:buFont typeface="Open Sans Light"/>
              <a:buChar char="○"/>
              <a:defRPr sz="2400">
                <a:solidFill>
                  <a:srgbClr val="FFFFFF"/>
                </a:solidFill>
                <a:latin typeface="Open Sans Light"/>
                <a:ea typeface="Open Sans Light"/>
                <a:cs typeface="Open Sans Light"/>
                <a:sym typeface="Open Sans Light"/>
              </a:defRPr>
            </a:lvl8pPr>
            <a:lvl9pPr indent="-381000" lvl="8" marL="4114800" rtl="0">
              <a:spcBef>
                <a:spcPts val="800"/>
              </a:spcBef>
              <a:spcAft>
                <a:spcPts val="800"/>
              </a:spcAft>
              <a:buClr>
                <a:srgbClr val="FFFFFF"/>
              </a:buClr>
              <a:buSzPts val="2400"/>
              <a:buFont typeface="Open Sans Light"/>
              <a:buChar char="■"/>
              <a:defRPr sz="2400">
                <a:solidFill>
                  <a:srgbClr val="FFFFFF"/>
                </a:solidFill>
                <a:latin typeface="Open Sans Light"/>
                <a:ea typeface="Open Sans Light"/>
                <a:cs typeface="Open Sans Light"/>
                <a:sym typeface="Open Sans Light"/>
              </a:defRPr>
            </a:lvl9pPr>
          </a:lstStyle>
          <a:p/>
        </p:txBody>
      </p:sp>
      <p:sp>
        <p:nvSpPr>
          <p:cNvPr id="124" name="Shape 124"/>
          <p:cNvSpPr/>
          <p:nvPr/>
        </p:nvSpPr>
        <p:spPr>
          <a:xfrm>
            <a:off x="1354600" y="3007050"/>
            <a:ext cx="1267500" cy="83400"/>
          </a:xfrm>
          <a:prstGeom prst="rect">
            <a:avLst/>
          </a:prstGeom>
          <a:solidFill>
            <a:srgbClr val="E2EE6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1 Health delivery image">
  <p:cSld name="SECTION_HEADER_1_1_2">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Shape 23"/>
          <p:cNvSpPr/>
          <p:nvPr/>
        </p:nvSpPr>
        <p:spPr>
          <a:xfrm>
            <a:off x="751070" y="1093925"/>
            <a:ext cx="1267500" cy="71400"/>
          </a:xfrm>
          <a:prstGeom prst="rect">
            <a:avLst/>
          </a:prstGeom>
          <a:solidFill>
            <a:srgbClr val="E2EE6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2 Health emergency image">
  <p:cSld name="SECTION_HEADER_1_1_2_1">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Shape 25"/>
          <p:cNvSpPr/>
          <p:nvPr/>
        </p:nvSpPr>
        <p:spPr>
          <a:xfrm>
            <a:off x="751070" y="1093925"/>
            <a:ext cx="1267500" cy="71400"/>
          </a:xfrm>
          <a:prstGeom prst="rect">
            <a:avLst/>
          </a:prstGeom>
          <a:solidFill>
            <a:srgbClr val="E2EE6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3 Disease surveillance Image">
  <p:cSld name="SECTION_HEADER_1_1_2_1_1">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Shape 27"/>
          <p:cNvSpPr/>
          <p:nvPr/>
        </p:nvSpPr>
        <p:spPr>
          <a:xfrm>
            <a:off x="751070" y="1093925"/>
            <a:ext cx="1267500" cy="71400"/>
          </a:xfrm>
          <a:prstGeom prst="rect">
            <a:avLst/>
          </a:prstGeom>
          <a:solidFill>
            <a:srgbClr val="E2EE6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4 Laboratory Image">
  <p:cSld name="SECTION_HEADER_1_1_2_1_1_1">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Shape 29"/>
          <p:cNvSpPr/>
          <p:nvPr/>
        </p:nvSpPr>
        <p:spPr>
          <a:xfrm>
            <a:off x="751070" y="1093925"/>
            <a:ext cx="1267500" cy="71400"/>
          </a:xfrm>
          <a:prstGeom prst="rect">
            <a:avLst/>
          </a:prstGeom>
          <a:solidFill>
            <a:srgbClr val="E2EE6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5 Nutrition Image">
  <p:cSld name="SECTION_HEADER_1_1_2_1_1_1_1">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Shape 31"/>
          <p:cNvSpPr/>
          <p:nvPr/>
        </p:nvSpPr>
        <p:spPr>
          <a:xfrm>
            <a:off x="751070" y="1093925"/>
            <a:ext cx="1267500" cy="71400"/>
          </a:xfrm>
          <a:prstGeom prst="rect">
            <a:avLst/>
          </a:prstGeom>
          <a:solidFill>
            <a:srgbClr val="E2EE6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inimal Statement">
  <p:cSld name="SECTION_HEADER_1_1_1">
    <p:bg>
      <p:bgPr>
        <a:solidFill>
          <a:srgbClr val="0090FC"/>
        </a:solidFill>
      </p:bgPr>
    </p:bg>
    <p:spTree>
      <p:nvGrpSpPr>
        <p:cNvPr id="32" name="Shape 32"/>
        <p:cNvGrpSpPr/>
        <p:nvPr/>
      </p:nvGrpSpPr>
      <p:grpSpPr>
        <a:xfrm>
          <a:off x="0" y="0"/>
          <a:ext cx="0" cy="0"/>
          <a:chOff x="0" y="0"/>
          <a:chExt cx="0" cy="0"/>
        </a:xfrm>
      </p:grpSpPr>
      <p:sp>
        <p:nvSpPr>
          <p:cNvPr id="33" name="Shape 33"/>
          <p:cNvSpPr txBox="1"/>
          <p:nvPr>
            <p:ph idx="1" type="body"/>
          </p:nvPr>
        </p:nvSpPr>
        <p:spPr>
          <a:xfrm>
            <a:off x="643250" y="1724125"/>
            <a:ext cx="6997500" cy="1785300"/>
          </a:xfrm>
          <a:prstGeom prst="rect">
            <a:avLst/>
          </a:prstGeom>
        </p:spPr>
        <p:txBody>
          <a:bodyPr anchorCtr="0" anchor="t" bIns="91425" lIns="91425" spcFirstLastPara="1" rIns="91425" wrap="square" tIns="91425"/>
          <a:lstStyle>
            <a:lvl1pPr indent="-342900" lvl="0" marL="457200" rtl="0">
              <a:spcBef>
                <a:spcPts val="0"/>
              </a:spcBef>
              <a:spcAft>
                <a:spcPts val="0"/>
              </a:spcAft>
              <a:buClr>
                <a:srgbClr val="FFFFFF"/>
              </a:buClr>
              <a:buSzPts val="1800"/>
              <a:buFont typeface="Open Sans"/>
              <a:buChar char="━"/>
              <a:defRPr>
                <a:solidFill>
                  <a:srgbClr val="FFFFFF"/>
                </a:solidFill>
                <a:latin typeface="Open Sans"/>
                <a:ea typeface="Open Sans"/>
                <a:cs typeface="Open Sans"/>
                <a:sym typeface="Open Sans"/>
              </a:defRPr>
            </a:lvl1pPr>
            <a:lvl2pPr indent="-317500" lvl="1" marL="914400" rtl="0">
              <a:spcBef>
                <a:spcPts val="8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indent="-317500" lvl="2" marL="1371600" rtl="0">
              <a:spcBef>
                <a:spcPts val="8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indent="-317500" lvl="3" marL="1828800" rtl="0">
              <a:spcBef>
                <a:spcPts val="8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indent="-317500" lvl="4" marL="2286000" rtl="0">
              <a:spcBef>
                <a:spcPts val="8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indent="-317500" lvl="5" marL="2743200" rtl="0">
              <a:spcBef>
                <a:spcPts val="8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indent="-317500" lvl="6" marL="3200400" rtl="0">
              <a:spcBef>
                <a:spcPts val="8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indent="-317500" lvl="7" marL="3657600" rtl="0">
              <a:spcBef>
                <a:spcPts val="8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indent="-317500" lvl="8" marL="4114800" rtl="0">
              <a:spcBef>
                <a:spcPts val="800"/>
              </a:spcBef>
              <a:spcAft>
                <a:spcPts val="800"/>
              </a:spcAft>
              <a:buClr>
                <a:srgbClr val="FFFFFF"/>
              </a:buClr>
              <a:buSzPts val="1400"/>
              <a:buFont typeface="Open Sans"/>
              <a:buChar char="■"/>
              <a:defRPr>
                <a:solidFill>
                  <a:srgbClr val="FFFFFF"/>
                </a:solidFill>
                <a:latin typeface="Open Sans"/>
                <a:ea typeface="Open Sans"/>
                <a:cs typeface="Open Sans"/>
                <a:sym typeface="Open Sans"/>
              </a:defRPr>
            </a:lvl9pPr>
          </a:lstStyle>
          <a:p/>
        </p:txBody>
      </p:sp>
      <p:sp>
        <p:nvSpPr>
          <p:cNvPr id="34" name="Shape 34"/>
          <p:cNvSpPr txBox="1"/>
          <p:nvPr>
            <p:ph type="title"/>
          </p:nvPr>
        </p:nvSpPr>
        <p:spPr>
          <a:xfrm>
            <a:off x="643250" y="3914275"/>
            <a:ext cx="7714200" cy="916500"/>
          </a:xfrm>
          <a:prstGeom prst="rect">
            <a:avLst/>
          </a:prstGeom>
        </p:spPr>
        <p:txBody>
          <a:bodyPr anchorCtr="0" anchor="t" bIns="91425" lIns="91425" spcFirstLastPara="1" rIns="91425" wrap="square" tIns="91425"/>
          <a:lstStyle>
            <a:lvl1pPr lvl="0" rtl="0">
              <a:spcBef>
                <a:spcPts val="0"/>
              </a:spcBef>
              <a:spcAft>
                <a:spcPts val="0"/>
              </a:spcAft>
              <a:buClr>
                <a:srgbClr val="FFFFFF"/>
              </a:buClr>
              <a:buSzPts val="3000"/>
              <a:buFont typeface="Open Sans"/>
              <a:buNone/>
              <a:defRPr b="1" sz="3000">
                <a:solidFill>
                  <a:srgbClr val="FFFFFF"/>
                </a:solidFill>
                <a:latin typeface="Open Sans"/>
                <a:ea typeface="Open Sans"/>
                <a:cs typeface="Open Sans"/>
                <a:sym typeface="Open Sans"/>
              </a:defRPr>
            </a:lvl1pPr>
            <a:lvl2pPr lvl="1" rtl="0">
              <a:spcBef>
                <a:spcPts val="0"/>
              </a:spcBef>
              <a:spcAft>
                <a:spcPts val="0"/>
              </a:spcAft>
              <a:buClr>
                <a:srgbClr val="FFFFFF"/>
              </a:buClr>
              <a:buSzPts val="3000"/>
              <a:buFont typeface="Open Sans"/>
              <a:buNone/>
              <a:defRPr b="1" sz="3000">
                <a:solidFill>
                  <a:srgbClr val="FFFFFF"/>
                </a:solidFill>
                <a:latin typeface="Open Sans"/>
                <a:ea typeface="Open Sans"/>
                <a:cs typeface="Open Sans"/>
                <a:sym typeface="Open Sans"/>
              </a:defRPr>
            </a:lvl2pPr>
            <a:lvl3pPr lvl="2" rtl="0">
              <a:spcBef>
                <a:spcPts val="0"/>
              </a:spcBef>
              <a:spcAft>
                <a:spcPts val="0"/>
              </a:spcAft>
              <a:buClr>
                <a:srgbClr val="FFFFFF"/>
              </a:buClr>
              <a:buSzPts val="3000"/>
              <a:buFont typeface="Open Sans"/>
              <a:buNone/>
              <a:defRPr b="1" sz="3000">
                <a:solidFill>
                  <a:srgbClr val="FFFFFF"/>
                </a:solidFill>
                <a:latin typeface="Open Sans"/>
                <a:ea typeface="Open Sans"/>
                <a:cs typeface="Open Sans"/>
                <a:sym typeface="Open Sans"/>
              </a:defRPr>
            </a:lvl3pPr>
            <a:lvl4pPr lvl="3" rtl="0">
              <a:spcBef>
                <a:spcPts val="0"/>
              </a:spcBef>
              <a:spcAft>
                <a:spcPts val="0"/>
              </a:spcAft>
              <a:buClr>
                <a:srgbClr val="FFFFFF"/>
              </a:buClr>
              <a:buSzPts val="3000"/>
              <a:buFont typeface="Open Sans"/>
              <a:buNone/>
              <a:defRPr b="1" sz="3000">
                <a:solidFill>
                  <a:srgbClr val="FFFFFF"/>
                </a:solidFill>
                <a:latin typeface="Open Sans"/>
                <a:ea typeface="Open Sans"/>
                <a:cs typeface="Open Sans"/>
                <a:sym typeface="Open Sans"/>
              </a:defRPr>
            </a:lvl4pPr>
            <a:lvl5pPr lvl="4" rtl="0">
              <a:spcBef>
                <a:spcPts val="0"/>
              </a:spcBef>
              <a:spcAft>
                <a:spcPts val="0"/>
              </a:spcAft>
              <a:buClr>
                <a:srgbClr val="FFFFFF"/>
              </a:buClr>
              <a:buSzPts val="3000"/>
              <a:buFont typeface="Open Sans"/>
              <a:buNone/>
              <a:defRPr b="1" sz="3000">
                <a:solidFill>
                  <a:srgbClr val="FFFFFF"/>
                </a:solidFill>
                <a:latin typeface="Open Sans"/>
                <a:ea typeface="Open Sans"/>
                <a:cs typeface="Open Sans"/>
                <a:sym typeface="Open Sans"/>
              </a:defRPr>
            </a:lvl5pPr>
            <a:lvl6pPr lvl="5" rtl="0">
              <a:spcBef>
                <a:spcPts val="0"/>
              </a:spcBef>
              <a:spcAft>
                <a:spcPts val="0"/>
              </a:spcAft>
              <a:buClr>
                <a:srgbClr val="FFFFFF"/>
              </a:buClr>
              <a:buSzPts val="3000"/>
              <a:buFont typeface="Open Sans"/>
              <a:buNone/>
              <a:defRPr b="1" sz="3000">
                <a:solidFill>
                  <a:srgbClr val="FFFFFF"/>
                </a:solidFill>
                <a:latin typeface="Open Sans"/>
                <a:ea typeface="Open Sans"/>
                <a:cs typeface="Open Sans"/>
                <a:sym typeface="Open Sans"/>
              </a:defRPr>
            </a:lvl6pPr>
            <a:lvl7pPr lvl="6" rtl="0">
              <a:spcBef>
                <a:spcPts val="0"/>
              </a:spcBef>
              <a:spcAft>
                <a:spcPts val="0"/>
              </a:spcAft>
              <a:buClr>
                <a:srgbClr val="FFFFFF"/>
              </a:buClr>
              <a:buSzPts val="3000"/>
              <a:buFont typeface="Open Sans"/>
              <a:buNone/>
              <a:defRPr b="1" sz="3000">
                <a:solidFill>
                  <a:srgbClr val="FFFFFF"/>
                </a:solidFill>
                <a:latin typeface="Open Sans"/>
                <a:ea typeface="Open Sans"/>
                <a:cs typeface="Open Sans"/>
                <a:sym typeface="Open Sans"/>
              </a:defRPr>
            </a:lvl7pPr>
            <a:lvl8pPr lvl="7" rtl="0">
              <a:spcBef>
                <a:spcPts val="0"/>
              </a:spcBef>
              <a:spcAft>
                <a:spcPts val="0"/>
              </a:spcAft>
              <a:buClr>
                <a:srgbClr val="FFFFFF"/>
              </a:buClr>
              <a:buSzPts val="3000"/>
              <a:buFont typeface="Open Sans"/>
              <a:buNone/>
              <a:defRPr b="1" sz="3000">
                <a:solidFill>
                  <a:srgbClr val="FFFFFF"/>
                </a:solidFill>
                <a:latin typeface="Open Sans"/>
                <a:ea typeface="Open Sans"/>
                <a:cs typeface="Open Sans"/>
                <a:sym typeface="Open Sans"/>
              </a:defRPr>
            </a:lvl8pPr>
            <a:lvl9pPr lvl="8" rtl="0">
              <a:spcBef>
                <a:spcPts val="0"/>
              </a:spcBef>
              <a:spcAft>
                <a:spcPts val="0"/>
              </a:spcAft>
              <a:buClr>
                <a:srgbClr val="FFFFFF"/>
              </a:buClr>
              <a:buSzPts val="3000"/>
              <a:buFont typeface="Open Sans"/>
              <a:buNone/>
              <a:defRPr b="1" sz="3000">
                <a:solidFill>
                  <a:srgbClr val="FFFFFF"/>
                </a:solidFill>
                <a:latin typeface="Open Sans"/>
                <a:ea typeface="Open Sans"/>
                <a:cs typeface="Open Sans"/>
                <a:sym typeface="Open San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5" Type="http://schemas.openxmlformats.org/officeDocument/2006/relationships/slideLayout" Target="../slideLayouts/slideLayout30.xml"/><Relationship Id="rId14" Type="http://schemas.openxmlformats.org/officeDocument/2006/relationships/slideLayout" Target="../slideLayouts/slideLayout29.xml"/><Relationship Id="rId16" Type="http://schemas.openxmlformats.org/officeDocument/2006/relationships/theme" Target="../theme/theme3.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no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1pPr>
            <a:lvl2pPr lvl="1">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2pPr>
            <a:lvl3pPr lvl="2">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3pPr>
            <a:lvl4pPr lvl="3">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4pPr>
            <a:lvl5pPr lvl="4">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5pPr>
            <a:lvl6pPr lvl="5">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6pPr>
            <a:lvl7pPr lvl="6">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7pPr>
            <a:lvl8pPr lvl="7">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8pPr>
            <a:lvl9pPr lvl="8">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9pPr>
          </a:lstStyle>
          <a:p/>
        </p:txBody>
      </p:sp>
      <p:sp>
        <p:nvSpPr>
          <p:cNvPr id="7" name="Shape 7"/>
          <p:cNvSpPr txBox="1"/>
          <p:nvPr>
            <p:ph idx="1" type="body"/>
          </p:nvPr>
        </p:nvSpPr>
        <p:spPr>
          <a:xfrm>
            <a:off x="311700" y="1152475"/>
            <a:ext cx="81840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rgbClr val="0090FC"/>
              </a:buClr>
              <a:buSzPts val="1800"/>
              <a:buFont typeface="Open Sans"/>
              <a:buChar char="━"/>
              <a:defRPr sz="1800">
                <a:solidFill>
                  <a:srgbClr val="434343"/>
                </a:solidFill>
                <a:latin typeface="Open Sans"/>
                <a:ea typeface="Open Sans"/>
                <a:cs typeface="Open Sans"/>
                <a:sym typeface="Open Sans"/>
              </a:defRPr>
            </a:lvl1pPr>
            <a:lvl2pPr indent="-317500" lvl="1" marL="914400">
              <a:lnSpc>
                <a:spcPct val="115000"/>
              </a:lnSpc>
              <a:spcBef>
                <a:spcPts val="800"/>
              </a:spcBef>
              <a:spcAft>
                <a:spcPts val="0"/>
              </a:spcAft>
              <a:buClr>
                <a:srgbClr val="0090FC"/>
              </a:buClr>
              <a:buSzPts val="1400"/>
              <a:buFont typeface="Open Sans"/>
              <a:buChar char="─"/>
              <a:defRPr>
                <a:solidFill>
                  <a:srgbClr val="434343"/>
                </a:solidFill>
                <a:latin typeface="Open Sans"/>
                <a:ea typeface="Open Sans"/>
                <a:cs typeface="Open Sans"/>
                <a:sym typeface="Open Sans"/>
              </a:defRPr>
            </a:lvl2pPr>
            <a:lvl3pPr indent="-317500" lvl="2" marL="1371600">
              <a:lnSpc>
                <a:spcPct val="115000"/>
              </a:lnSpc>
              <a:spcBef>
                <a:spcPts val="80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3pPr>
            <a:lvl4pPr indent="-317500" lvl="3" marL="1828800">
              <a:lnSpc>
                <a:spcPct val="115000"/>
              </a:lnSpc>
              <a:spcBef>
                <a:spcPts val="80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4pPr>
            <a:lvl5pPr indent="-317500" lvl="4" marL="2286000">
              <a:lnSpc>
                <a:spcPct val="115000"/>
              </a:lnSpc>
              <a:spcBef>
                <a:spcPts val="80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5pPr>
            <a:lvl6pPr indent="-317500" lvl="5" marL="2743200">
              <a:lnSpc>
                <a:spcPct val="115000"/>
              </a:lnSpc>
              <a:spcBef>
                <a:spcPts val="80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6pPr>
            <a:lvl7pPr indent="-317500" lvl="6" marL="3200400">
              <a:lnSpc>
                <a:spcPct val="115000"/>
              </a:lnSpc>
              <a:spcBef>
                <a:spcPts val="80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7pPr>
            <a:lvl8pPr indent="-317500" lvl="7" marL="3657600">
              <a:lnSpc>
                <a:spcPct val="115000"/>
              </a:lnSpc>
              <a:spcBef>
                <a:spcPts val="80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8pPr>
            <a:lvl9pPr indent="-317500" lvl="8" marL="4114800">
              <a:lnSpc>
                <a:spcPct val="115000"/>
              </a:lnSpc>
              <a:spcBef>
                <a:spcPts val="800"/>
              </a:spcBef>
              <a:spcAft>
                <a:spcPts val="800"/>
              </a:spcAft>
              <a:buClr>
                <a:srgbClr val="434343"/>
              </a:buClr>
              <a:buSzPts val="1400"/>
              <a:buFont typeface="Open Sans"/>
              <a:buChar char="■"/>
              <a:defRPr>
                <a:solidFill>
                  <a:srgbClr val="434343"/>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noFill/>
      </p:bgPr>
    </p:bg>
    <p:spTree>
      <p:nvGrpSpPr>
        <p:cNvPr id="65" name="Shape 65"/>
        <p:cNvGrpSpPr/>
        <p:nvPr/>
      </p:nvGrpSpPr>
      <p:grpSpPr>
        <a:xfrm>
          <a:off x="0" y="0"/>
          <a:ext cx="0" cy="0"/>
          <a:chOff x="0" y="0"/>
          <a:chExt cx="0" cy="0"/>
        </a:xfrm>
      </p:grpSpPr>
      <p:sp>
        <p:nvSpPr>
          <p:cNvPr id="66" name="Shape 6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1pPr>
            <a:lvl2pPr lvl="1" rtl="0">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2pPr>
            <a:lvl3pPr lvl="2" rtl="0">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3pPr>
            <a:lvl4pPr lvl="3" rtl="0">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4pPr>
            <a:lvl5pPr lvl="4" rtl="0">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5pPr>
            <a:lvl6pPr lvl="5" rtl="0">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6pPr>
            <a:lvl7pPr lvl="6" rtl="0">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7pPr>
            <a:lvl8pPr lvl="7" rtl="0">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8pPr>
            <a:lvl9pPr lvl="8" rtl="0">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9pPr>
          </a:lstStyle>
          <a:p/>
        </p:txBody>
      </p:sp>
      <p:sp>
        <p:nvSpPr>
          <p:cNvPr id="67" name="Shape 67"/>
          <p:cNvSpPr txBox="1"/>
          <p:nvPr>
            <p:ph idx="1" type="body"/>
          </p:nvPr>
        </p:nvSpPr>
        <p:spPr>
          <a:xfrm>
            <a:off x="311700" y="1152475"/>
            <a:ext cx="81840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rgbClr val="0090FC"/>
              </a:buClr>
              <a:buSzPts val="1800"/>
              <a:buFont typeface="Open Sans"/>
              <a:buChar char="━"/>
              <a:defRPr sz="1800">
                <a:solidFill>
                  <a:srgbClr val="434343"/>
                </a:solidFill>
                <a:latin typeface="Open Sans"/>
                <a:ea typeface="Open Sans"/>
                <a:cs typeface="Open Sans"/>
                <a:sym typeface="Open Sans"/>
              </a:defRPr>
            </a:lvl1pPr>
            <a:lvl2pPr indent="-317500" lvl="1" marL="914400" rtl="0">
              <a:lnSpc>
                <a:spcPct val="115000"/>
              </a:lnSpc>
              <a:spcBef>
                <a:spcPts val="800"/>
              </a:spcBef>
              <a:spcAft>
                <a:spcPts val="0"/>
              </a:spcAft>
              <a:buClr>
                <a:srgbClr val="0090FC"/>
              </a:buClr>
              <a:buSzPts val="1400"/>
              <a:buFont typeface="Open Sans"/>
              <a:buChar char="─"/>
              <a:defRPr>
                <a:solidFill>
                  <a:srgbClr val="434343"/>
                </a:solidFill>
                <a:latin typeface="Open Sans"/>
                <a:ea typeface="Open Sans"/>
                <a:cs typeface="Open Sans"/>
                <a:sym typeface="Open Sans"/>
              </a:defRPr>
            </a:lvl2pPr>
            <a:lvl3pPr indent="-317500" lvl="2" marL="1371600" rtl="0">
              <a:lnSpc>
                <a:spcPct val="115000"/>
              </a:lnSpc>
              <a:spcBef>
                <a:spcPts val="80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3pPr>
            <a:lvl4pPr indent="-317500" lvl="3" marL="1828800" rtl="0">
              <a:lnSpc>
                <a:spcPct val="115000"/>
              </a:lnSpc>
              <a:spcBef>
                <a:spcPts val="80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4pPr>
            <a:lvl5pPr indent="-317500" lvl="4" marL="2286000" rtl="0">
              <a:lnSpc>
                <a:spcPct val="115000"/>
              </a:lnSpc>
              <a:spcBef>
                <a:spcPts val="80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5pPr>
            <a:lvl6pPr indent="-317500" lvl="5" marL="2743200" rtl="0">
              <a:lnSpc>
                <a:spcPct val="115000"/>
              </a:lnSpc>
              <a:spcBef>
                <a:spcPts val="80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6pPr>
            <a:lvl7pPr indent="-317500" lvl="6" marL="3200400" rtl="0">
              <a:lnSpc>
                <a:spcPct val="115000"/>
              </a:lnSpc>
              <a:spcBef>
                <a:spcPts val="80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7pPr>
            <a:lvl8pPr indent="-317500" lvl="7" marL="3657600" rtl="0">
              <a:lnSpc>
                <a:spcPct val="115000"/>
              </a:lnSpc>
              <a:spcBef>
                <a:spcPts val="80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8pPr>
            <a:lvl9pPr indent="-317500" lvl="8" marL="4114800" rtl="0">
              <a:lnSpc>
                <a:spcPct val="115000"/>
              </a:lnSpc>
              <a:spcBef>
                <a:spcPts val="800"/>
              </a:spcBef>
              <a:spcAft>
                <a:spcPts val="800"/>
              </a:spcAft>
              <a:buClr>
                <a:srgbClr val="434343"/>
              </a:buClr>
              <a:buSzPts val="1400"/>
              <a:buFont typeface="Open Sans"/>
              <a:buChar char="■"/>
              <a:defRPr>
                <a:solidFill>
                  <a:srgbClr val="434343"/>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hyperlink" Target="https://lr-ckan-eocng-dev.eocng.org/dataset/hmis" TargetMode="External"/><Relationship Id="rId4" Type="http://schemas.openxmlformats.org/officeDocument/2006/relationships/hyperlink" Target="https://lr-ckan-eocng-dev.eocng.org/dataset/eidsr-ot"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hyperlink" Target="https://lr-ckan-eocng-dev.eocng.org/dataset/ld-tel" TargetMode="External"/><Relationship Id="rId4" Type="http://schemas.openxmlformats.org/officeDocument/2006/relationships/hyperlink" Target="https://github.com/bikalims/bika.lims/tree/master/bika/lims/content" TargetMode="External"/><Relationship Id="rId5" Type="http://schemas.openxmlformats.org/officeDocument/2006/relationships/hyperlink" Target="https://github.com/bikalims/bika.health/tree/master/bika/health/content"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hyperlink" Target="https://wiki.ihris.org/wiki/Liberia-Form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2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hyperlink" Target="https://lr-ckan-eocng-dev.eocng.or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hyperlink" Target="https://en.wikipedia.org/wiki/Open_government" TargetMode="External"/><Relationship Id="rId4" Type="http://schemas.openxmlformats.org/officeDocument/2006/relationships/hyperlink" Target="https://en.wikipedia.org/wiki/Data.gov.uk" TargetMode="External"/><Relationship Id="rId5" Type="http://schemas.openxmlformats.org/officeDocument/2006/relationships/hyperlink" Target="https://en.wikipedia.org/wiki/Data.gov"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hyperlink" Target="https://en.wikipedia.org/wiki/Open_Government" TargetMode="External"/><Relationship Id="rId4" Type="http://schemas.openxmlformats.org/officeDocument/2006/relationships/hyperlink" Target="https://en.wikipedia.org/wiki/API" TargetMode="External"/><Relationship Id="rId5" Type="http://schemas.openxmlformats.org/officeDocument/2006/relationships/hyperlink" Target="https://en.wikipedia.org/wiki/DSpace" TargetMode="External"/><Relationship Id="rId6" Type="http://schemas.openxmlformats.org/officeDocument/2006/relationships/hyperlink" Target="https://en.wikipedia.org/wiki/Open_source_software" TargetMode="External"/><Relationship Id="rId7" Type="http://schemas.openxmlformats.org/officeDocument/2006/relationships/hyperlink" Target="https://en.wikipedia.org/wiki/Open_acces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Shape 129"/>
          <p:cNvSpPr txBox="1"/>
          <p:nvPr>
            <p:ph type="ctrTitle"/>
          </p:nvPr>
        </p:nvSpPr>
        <p:spPr>
          <a:xfrm>
            <a:off x="620725" y="1839900"/>
            <a:ext cx="8124600" cy="1784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MoH Data Catalog</a:t>
            </a:r>
            <a:endParaRPr/>
          </a:p>
        </p:txBody>
      </p:sp>
      <p:sp>
        <p:nvSpPr>
          <p:cNvPr id="130" name="Shape 130"/>
          <p:cNvSpPr txBox="1"/>
          <p:nvPr>
            <p:ph idx="1" type="subTitle"/>
          </p:nvPr>
        </p:nvSpPr>
        <p:spPr>
          <a:xfrm>
            <a:off x="667266" y="3954675"/>
            <a:ext cx="7894500" cy="750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 first step towards Interoperability &amp; Open Data</a:t>
            </a:r>
            <a:endParaRPr/>
          </a:p>
          <a:p>
            <a:pPr indent="0" lvl="0" marL="0" rtl="0">
              <a:spcBef>
                <a:spcPts val="0"/>
              </a:spcBef>
              <a:spcAft>
                <a:spcPts val="0"/>
              </a:spcAft>
              <a:buNone/>
            </a:pPr>
            <a:r>
              <a:t/>
            </a:r>
            <a:endParaRPr/>
          </a:p>
        </p:txBody>
      </p:sp>
      <p:pic>
        <p:nvPicPr>
          <p:cNvPr id="131" name="Shape 131"/>
          <p:cNvPicPr preferRelativeResize="0"/>
          <p:nvPr/>
        </p:nvPicPr>
        <p:blipFill>
          <a:blip r:embed="rId3">
            <a:alphaModFix/>
          </a:blip>
          <a:stretch>
            <a:fillRect/>
          </a:stretch>
        </p:blipFill>
        <p:spPr>
          <a:xfrm>
            <a:off x="4598775" y="440600"/>
            <a:ext cx="3638599" cy="797500"/>
          </a:xfrm>
          <a:prstGeom prst="rect">
            <a:avLst/>
          </a:prstGeom>
          <a:noFill/>
          <a:ln>
            <a:noFill/>
          </a:ln>
        </p:spPr>
      </p:pic>
      <p:sp>
        <p:nvSpPr>
          <p:cNvPr id="132" name="Shape 132"/>
          <p:cNvSpPr txBox="1"/>
          <p:nvPr/>
        </p:nvSpPr>
        <p:spPr>
          <a:xfrm>
            <a:off x="2241300" y="1775975"/>
            <a:ext cx="6454500" cy="753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Shape 187"/>
          <p:cNvSpPr txBox="1"/>
          <p:nvPr>
            <p:ph type="title"/>
          </p:nvPr>
        </p:nvSpPr>
        <p:spPr>
          <a:xfrm>
            <a:off x="436275" y="257325"/>
            <a:ext cx="8396100" cy="760500"/>
          </a:xfrm>
          <a:prstGeom prst="rect">
            <a:avLst/>
          </a:prstGeom>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rgbClr val="0090FC"/>
              </a:buClr>
              <a:buSzPts val="1400"/>
              <a:buFont typeface="Open Sans"/>
              <a:buChar char="━"/>
            </a:pPr>
            <a:r>
              <a:rPr lang="en"/>
              <a:t>Community Based Information System (CBIS)</a:t>
            </a:r>
            <a:endParaRPr/>
          </a:p>
        </p:txBody>
      </p:sp>
      <p:sp>
        <p:nvSpPr>
          <p:cNvPr id="188" name="Shape 188"/>
          <p:cNvSpPr txBox="1"/>
          <p:nvPr>
            <p:ph idx="1" type="body"/>
          </p:nvPr>
        </p:nvSpPr>
        <p:spPr>
          <a:xfrm>
            <a:off x="436075" y="1350900"/>
            <a:ext cx="7272000" cy="32181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a:t>Export DHIS2 metadata in json format. </a:t>
            </a:r>
            <a:endParaRPr/>
          </a:p>
          <a:p>
            <a:pPr indent="-342900" lvl="0" marL="457200" marR="0" rtl="0" algn="l">
              <a:lnSpc>
                <a:spcPct val="115000"/>
              </a:lnSpc>
              <a:spcBef>
                <a:spcPts val="0"/>
              </a:spcBef>
              <a:spcAft>
                <a:spcPts val="0"/>
              </a:spcAft>
              <a:buSzPts val="1800"/>
              <a:buChar char="━"/>
            </a:pPr>
            <a:r>
              <a:rPr lang="en"/>
              <a:t>Run the code in </a:t>
            </a:r>
            <a:r>
              <a:rPr lang="en">
                <a:latin typeface="Courier New"/>
                <a:ea typeface="Courier New"/>
                <a:cs typeface="Courier New"/>
                <a:sym typeface="Courier New"/>
              </a:rPr>
              <a:t>CBIS_metadata.py</a:t>
            </a:r>
            <a:r>
              <a:rPr lang="en"/>
              <a:t>, to extract CBIS related metadata. The output of this step is CBIS related metadata presented in HTML format. </a:t>
            </a:r>
            <a:endParaRPr>
              <a:solidFill>
                <a:schemeClr val="dk1"/>
              </a:solidFill>
              <a:latin typeface="Arial"/>
              <a:ea typeface="Arial"/>
              <a:cs typeface="Arial"/>
              <a:sym typeface="Arial"/>
            </a:endParaRPr>
          </a:p>
          <a:p>
            <a:pPr indent="-342900" lvl="0" marL="457200" marR="0" rtl="0" algn="l">
              <a:lnSpc>
                <a:spcPct val="115000"/>
              </a:lnSpc>
              <a:spcBef>
                <a:spcPts val="0"/>
              </a:spcBef>
              <a:spcAft>
                <a:spcPts val="0"/>
              </a:spcAft>
              <a:buSzPts val="1800"/>
              <a:buChar char="━"/>
            </a:pPr>
            <a:r>
              <a:rPr lang="en"/>
              <a:t>Add CSS style to the HTML file by adding the code in </a:t>
            </a:r>
            <a:r>
              <a:rPr lang="en">
                <a:latin typeface="Courier New"/>
                <a:ea typeface="Courier New"/>
                <a:cs typeface="Courier New"/>
                <a:sym typeface="Courier New"/>
              </a:rPr>
              <a:t>CSS-styleCode.html</a:t>
            </a:r>
            <a:r>
              <a:rPr lang="en"/>
              <a:t> on top of the HTML code. </a:t>
            </a:r>
            <a:endParaRPr/>
          </a:p>
          <a:p>
            <a:pPr indent="-317500" lvl="0" marL="457200" marR="0" rtl="0" algn="l">
              <a:lnSpc>
                <a:spcPct val="115000"/>
              </a:lnSpc>
              <a:spcBef>
                <a:spcPts val="0"/>
              </a:spcBef>
              <a:spcAft>
                <a:spcPts val="0"/>
              </a:spcAft>
              <a:buClr>
                <a:srgbClr val="FFFFFF"/>
              </a:buClr>
              <a:buSzPts val="1400"/>
              <a:buChar char="━"/>
            </a:pPr>
            <a:r>
              <a:t/>
            </a:r>
            <a:endParaRPr>
              <a:solidFill>
                <a:srgbClr val="FFFFFF"/>
              </a:solidFill>
            </a:endParaRPr>
          </a:p>
          <a:p>
            <a:pPr indent="-317500" lvl="0" marL="457200" marR="0" rtl="0" algn="l">
              <a:lnSpc>
                <a:spcPct val="115000"/>
              </a:lnSpc>
              <a:spcBef>
                <a:spcPts val="0"/>
              </a:spcBef>
              <a:spcAft>
                <a:spcPts val="0"/>
              </a:spcAft>
              <a:buSzPts val="1400"/>
              <a:buChar char="━"/>
            </a:pPr>
            <a:r>
              <a:rPr lang="en"/>
              <a:t>CBIS metadata in Data Catalog: </a:t>
            </a:r>
            <a:endParaRPr/>
          </a:p>
          <a:p>
            <a:pPr indent="-304800" lvl="1" marL="914400" marR="0" rtl="0" algn="l">
              <a:lnSpc>
                <a:spcPct val="115000"/>
              </a:lnSpc>
              <a:spcBef>
                <a:spcPts val="0"/>
              </a:spcBef>
              <a:spcAft>
                <a:spcPts val="0"/>
              </a:spcAft>
              <a:buSzPts val="1200"/>
              <a:buChar char="─"/>
            </a:pPr>
            <a:r>
              <a:rPr lang="en" u="sng">
                <a:solidFill>
                  <a:schemeClr val="hlink"/>
                </a:solidFill>
              </a:rPr>
              <a:t>https://lr-ckan-eocng-dev.eocng.org/dataset/chmei/resource/c3613631-08a1-4f5e-8ed4-a36e5fef4158</a:t>
            </a:r>
            <a:endParaRPr sz="1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Shape 193"/>
          <p:cNvSpPr txBox="1"/>
          <p:nvPr>
            <p:ph type="title"/>
          </p:nvPr>
        </p:nvSpPr>
        <p:spPr>
          <a:xfrm>
            <a:off x="436075" y="99400"/>
            <a:ext cx="8396100" cy="760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Health Management Information System (HMIS) &amp;</a:t>
            </a:r>
            <a:endParaRPr/>
          </a:p>
          <a:p>
            <a:pPr indent="0" lvl="0" marL="0">
              <a:spcBef>
                <a:spcPts val="0"/>
              </a:spcBef>
              <a:spcAft>
                <a:spcPts val="0"/>
              </a:spcAft>
              <a:buNone/>
            </a:pPr>
            <a:r>
              <a:rPr lang="en"/>
              <a:t>eIDSR Offline Tracker</a:t>
            </a:r>
            <a:endParaRPr/>
          </a:p>
        </p:txBody>
      </p:sp>
      <p:sp>
        <p:nvSpPr>
          <p:cNvPr id="194" name="Shape 194"/>
          <p:cNvSpPr txBox="1"/>
          <p:nvPr>
            <p:ph idx="1" type="body"/>
          </p:nvPr>
        </p:nvSpPr>
        <p:spPr>
          <a:xfrm>
            <a:off x="436075" y="1400600"/>
            <a:ext cx="7272000" cy="3218100"/>
          </a:xfrm>
          <a:prstGeom prst="rect">
            <a:avLst/>
          </a:prstGeom>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SzPts val="1400"/>
              <a:buChar char="━"/>
            </a:pPr>
            <a:r>
              <a:rPr lang="en" sz="1400">
                <a:solidFill>
                  <a:schemeClr val="dk1"/>
                </a:solidFill>
              </a:rPr>
              <a:t>Export DHIS2 metadata in json format</a:t>
            </a:r>
            <a:endParaRPr sz="1400">
              <a:solidFill>
                <a:schemeClr val="dk1"/>
              </a:solidFill>
            </a:endParaRPr>
          </a:p>
          <a:p>
            <a:pPr indent="-317500" lvl="0" marL="457200" marR="0" rtl="0" algn="l">
              <a:lnSpc>
                <a:spcPct val="115000"/>
              </a:lnSpc>
              <a:spcBef>
                <a:spcPts val="0"/>
              </a:spcBef>
              <a:spcAft>
                <a:spcPts val="0"/>
              </a:spcAft>
              <a:buSzPts val="1400"/>
              <a:buChar char="━"/>
            </a:pPr>
            <a:r>
              <a:rPr lang="en" sz="1400">
                <a:solidFill>
                  <a:schemeClr val="dk1"/>
                </a:solidFill>
              </a:rPr>
              <a:t>View and restructure the json file in a JSON editor (e.g. http://jsoneditoronline.org/)</a:t>
            </a:r>
            <a:endParaRPr sz="1400">
              <a:solidFill>
                <a:schemeClr val="dk1"/>
              </a:solidFill>
            </a:endParaRPr>
          </a:p>
          <a:p>
            <a:pPr indent="-317500" lvl="0" marL="457200" marR="0" rtl="0" algn="l">
              <a:lnSpc>
                <a:spcPct val="115000"/>
              </a:lnSpc>
              <a:spcBef>
                <a:spcPts val="0"/>
              </a:spcBef>
              <a:spcAft>
                <a:spcPts val="0"/>
              </a:spcAft>
              <a:buSzPts val="1400"/>
              <a:buChar char="━"/>
            </a:pPr>
            <a:r>
              <a:rPr lang="en" sz="1400">
                <a:solidFill>
                  <a:schemeClr val="dk1"/>
                </a:solidFill>
              </a:rPr>
              <a:t>Copy, Paste and Save each element of the metadata in a separate file in JSON format</a:t>
            </a:r>
            <a:endParaRPr sz="1400">
              <a:solidFill>
                <a:schemeClr val="dk1"/>
              </a:solidFill>
            </a:endParaRPr>
          </a:p>
          <a:p>
            <a:pPr indent="-317500" lvl="0" marL="457200" marR="0" rtl="0" algn="l">
              <a:lnSpc>
                <a:spcPct val="115000"/>
              </a:lnSpc>
              <a:spcBef>
                <a:spcPts val="0"/>
              </a:spcBef>
              <a:spcAft>
                <a:spcPts val="0"/>
              </a:spcAft>
              <a:buSzPts val="1400"/>
              <a:buChar char="━"/>
            </a:pPr>
            <a:r>
              <a:rPr lang="en" sz="1400">
                <a:solidFill>
                  <a:schemeClr val="dk1"/>
                </a:solidFill>
              </a:rPr>
              <a:t>Run the code in JsonToHtml.py  to convert each of the JSON files into HTML files </a:t>
            </a:r>
            <a:endParaRPr sz="1400">
              <a:solidFill>
                <a:schemeClr val="dk1"/>
              </a:solidFill>
            </a:endParaRPr>
          </a:p>
          <a:p>
            <a:pPr indent="-317500" lvl="0" marL="457200" marR="0" rtl="0" algn="l">
              <a:lnSpc>
                <a:spcPct val="115000"/>
              </a:lnSpc>
              <a:spcBef>
                <a:spcPts val="0"/>
              </a:spcBef>
              <a:spcAft>
                <a:spcPts val="0"/>
              </a:spcAft>
              <a:buSzPts val="1400"/>
              <a:buChar char="━"/>
            </a:pPr>
            <a:r>
              <a:rPr lang="en" sz="1400">
                <a:solidFill>
                  <a:schemeClr val="dk1"/>
                </a:solidFill>
              </a:rPr>
              <a:t>Add CSS style to the HTML files by adding the code in </a:t>
            </a:r>
            <a:r>
              <a:rPr lang="en" sz="1400">
                <a:solidFill>
                  <a:schemeClr val="dk1"/>
                </a:solidFill>
                <a:latin typeface="Courier New"/>
                <a:ea typeface="Courier New"/>
                <a:cs typeface="Courier New"/>
                <a:sym typeface="Courier New"/>
              </a:rPr>
              <a:t>CSS-styleCode.html</a:t>
            </a:r>
            <a:r>
              <a:rPr lang="en" sz="1400">
                <a:solidFill>
                  <a:schemeClr val="dk1"/>
                </a:solidFill>
              </a:rPr>
              <a:t> on top of the code of each HTML file</a:t>
            </a:r>
            <a:br>
              <a:rPr lang="en" sz="1400">
                <a:solidFill>
                  <a:schemeClr val="dk1"/>
                </a:solidFill>
              </a:rPr>
            </a:br>
            <a:endParaRPr sz="1400"/>
          </a:p>
          <a:p>
            <a:pPr indent="-317500" lvl="0" marL="457200" rtl="0">
              <a:spcBef>
                <a:spcPts val="0"/>
              </a:spcBef>
              <a:spcAft>
                <a:spcPts val="0"/>
              </a:spcAft>
              <a:buSzPts val="1400"/>
              <a:buChar char="━"/>
            </a:pPr>
            <a:r>
              <a:rPr lang="en" sz="1400">
                <a:solidFill>
                  <a:schemeClr val="dk1"/>
                </a:solidFill>
              </a:rPr>
              <a:t>HMIS &amp; Offline Tracker metadata in Data Catalog: </a:t>
            </a:r>
            <a:endParaRPr sz="1400">
              <a:solidFill>
                <a:schemeClr val="dk1"/>
              </a:solidFill>
            </a:endParaRPr>
          </a:p>
          <a:p>
            <a:pPr indent="-317500" lvl="1" marL="914400" rtl="0">
              <a:spcBef>
                <a:spcPts val="0"/>
              </a:spcBef>
              <a:spcAft>
                <a:spcPts val="0"/>
              </a:spcAft>
              <a:buSzPts val="1400"/>
              <a:buChar char="─"/>
            </a:pPr>
            <a:r>
              <a:rPr lang="en" u="sng">
                <a:solidFill>
                  <a:schemeClr val="hlink"/>
                </a:solidFill>
                <a:hlinkClick r:id="rId3"/>
              </a:rPr>
              <a:t>https://lr-ckan-eocng-dev.eocng.org/dataset/hmis</a:t>
            </a:r>
            <a:endParaRPr/>
          </a:p>
          <a:p>
            <a:pPr indent="-317500" lvl="1" marL="914400" rtl="0">
              <a:spcBef>
                <a:spcPts val="0"/>
              </a:spcBef>
              <a:spcAft>
                <a:spcPts val="0"/>
              </a:spcAft>
              <a:buSzPts val="1400"/>
              <a:buChar char="─"/>
            </a:pPr>
            <a:r>
              <a:rPr lang="en" u="sng">
                <a:solidFill>
                  <a:schemeClr val="hlink"/>
                </a:solidFill>
                <a:hlinkClick r:id="rId4"/>
              </a:rPr>
              <a:t>https://lr-ckan-eocng-dev.eocng.org/dataset/eidsr-ot</a:t>
            </a:r>
            <a:endParaRPr/>
          </a:p>
          <a:p>
            <a:pPr indent="0" lvl="0" marL="0">
              <a:spcBef>
                <a:spcPts val="800"/>
              </a:spcBef>
              <a:spcAft>
                <a:spcPts val="8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Shape 199"/>
          <p:cNvSpPr txBox="1"/>
          <p:nvPr>
            <p:ph type="title"/>
          </p:nvPr>
        </p:nvSpPr>
        <p:spPr>
          <a:xfrm>
            <a:off x="436275" y="257325"/>
            <a:ext cx="8396100" cy="760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Lab Information Management System (LIMS) </a:t>
            </a:r>
            <a:r>
              <a:rPr lang="en" sz="1200"/>
              <a:t>(need update..)</a:t>
            </a:r>
            <a:endParaRPr sz="1200"/>
          </a:p>
          <a:p>
            <a:pPr indent="0" lvl="0" marL="0">
              <a:spcBef>
                <a:spcPts val="0"/>
              </a:spcBef>
              <a:spcAft>
                <a:spcPts val="0"/>
              </a:spcAft>
              <a:buNone/>
            </a:pPr>
            <a:r>
              <a:t/>
            </a:r>
            <a:endParaRPr/>
          </a:p>
        </p:txBody>
      </p:sp>
      <p:sp>
        <p:nvSpPr>
          <p:cNvPr id="200" name="Shape 200"/>
          <p:cNvSpPr txBox="1"/>
          <p:nvPr>
            <p:ph idx="1" type="body"/>
          </p:nvPr>
        </p:nvSpPr>
        <p:spPr>
          <a:xfrm>
            <a:off x="436075" y="1350900"/>
            <a:ext cx="7506600" cy="3675900"/>
          </a:xfrm>
          <a:prstGeom prst="rect">
            <a:avLst/>
          </a:prstGeom>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SzPts val="1400"/>
              <a:buChar char="━"/>
            </a:pPr>
            <a:r>
              <a:rPr lang="en" sz="1400"/>
              <a:t>Export metadata from Bika in text files.</a:t>
            </a:r>
            <a:endParaRPr sz="1400">
              <a:solidFill>
                <a:schemeClr val="dk1"/>
              </a:solidFill>
              <a:latin typeface="Arial"/>
              <a:ea typeface="Arial"/>
              <a:cs typeface="Arial"/>
              <a:sym typeface="Arial"/>
            </a:endParaRPr>
          </a:p>
          <a:p>
            <a:pPr indent="-317500" lvl="0" marL="457200" marR="0" rtl="0" algn="l">
              <a:lnSpc>
                <a:spcPct val="115000"/>
              </a:lnSpc>
              <a:spcBef>
                <a:spcPts val="0"/>
              </a:spcBef>
              <a:spcAft>
                <a:spcPts val="0"/>
              </a:spcAft>
              <a:buSzPts val="1400"/>
              <a:buChar char="━"/>
            </a:pPr>
            <a:r>
              <a:rPr lang="en" sz="1400"/>
              <a:t>Run the code in </a:t>
            </a:r>
            <a:r>
              <a:rPr lang="en" sz="1400">
                <a:latin typeface="Courier New"/>
                <a:ea typeface="Courier New"/>
                <a:cs typeface="Courier New"/>
                <a:sym typeface="Courier New"/>
              </a:rPr>
              <a:t>PyDicToJsonHtml.py</a:t>
            </a:r>
            <a:r>
              <a:rPr lang="en" sz="1400"/>
              <a:t> to convert each of the metadata file from Python Dictionary to HTML. </a:t>
            </a:r>
            <a:endParaRPr sz="1400"/>
          </a:p>
          <a:p>
            <a:pPr indent="-317500" lvl="0" marL="457200" marR="0" rtl="0" algn="l">
              <a:lnSpc>
                <a:spcPct val="115000"/>
              </a:lnSpc>
              <a:spcBef>
                <a:spcPts val="0"/>
              </a:spcBef>
              <a:spcAft>
                <a:spcPts val="0"/>
              </a:spcAft>
              <a:buSzPts val="1400"/>
              <a:buChar char="━"/>
            </a:pPr>
            <a:r>
              <a:rPr lang="en" sz="1400"/>
              <a:t>Add CSS style to the HTML files by adding the code in </a:t>
            </a:r>
            <a:r>
              <a:rPr lang="en" sz="1400">
                <a:latin typeface="Courier New"/>
                <a:ea typeface="Courier New"/>
                <a:cs typeface="Courier New"/>
                <a:sym typeface="Courier New"/>
              </a:rPr>
              <a:t>CSS-styleCode.html</a:t>
            </a:r>
            <a:r>
              <a:rPr lang="en" sz="1400"/>
              <a:t> on top of the code of each HTML file. </a:t>
            </a:r>
            <a:endParaRPr sz="1400"/>
          </a:p>
          <a:p>
            <a:pPr indent="-317500" lvl="0" marL="457200" marR="0" rtl="0" algn="l">
              <a:lnSpc>
                <a:spcPct val="115000"/>
              </a:lnSpc>
              <a:spcBef>
                <a:spcPts val="0"/>
              </a:spcBef>
              <a:spcAft>
                <a:spcPts val="0"/>
              </a:spcAft>
              <a:buClr>
                <a:srgbClr val="FFFFFF"/>
              </a:buClr>
              <a:buSzPts val="1400"/>
              <a:buChar char="━"/>
            </a:pPr>
            <a:r>
              <a:t/>
            </a:r>
            <a:endParaRPr sz="1400">
              <a:solidFill>
                <a:srgbClr val="FFFFFF"/>
              </a:solidFill>
            </a:endParaRPr>
          </a:p>
          <a:p>
            <a:pPr indent="-317500" lvl="0" marL="457200" rtl="0">
              <a:spcBef>
                <a:spcPts val="0"/>
              </a:spcBef>
              <a:spcAft>
                <a:spcPts val="0"/>
              </a:spcAft>
              <a:buSzPts val="1400"/>
              <a:buChar char="━"/>
            </a:pPr>
            <a:r>
              <a:rPr lang="en" sz="1400">
                <a:solidFill>
                  <a:schemeClr val="dk1"/>
                </a:solidFill>
              </a:rPr>
              <a:t>Bika metadata in Data Catalog: </a:t>
            </a:r>
            <a:endParaRPr sz="1400">
              <a:solidFill>
                <a:schemeClr val="dk1"/>
              </a:solidFill>
            </a:endParaRPr>
          </a:p>
          <a:p>
            <a:pPr indent="-304800" lvl="1" marL="914400" marR="0" rtl="0" algn="l">
              <a:lnSpc>
                <a:spcPct val="115000"/>
              </a:lnSpc>
              <a:spcBef>
                <a:spcPts val="0"/>
              </a:spcBef>
              <a:spcAft>
                <a:spcPts val="0"/>
              </a:spcAft>
              <a:buSzPts val="1200"/>
              <a:buChar char="─"/>
            </a:pPr>
            <a:r>
              <a:rPr lang="en" sz="1200" u="sng">
                <a:solidFill>
                  <a:schemeClr val="hlink"/>
                </a:solidFill>
                <a:hlinkClick r:id="rId3"/>
              </a:rPr>
              <a:t>https://lr-ckan-eocng-dev.eocng.org/dataset/ld-tel</a:t>
            </a:r>
            <a:endParaRPr sz="1200">
              <a:solidFill>
                <a:schemeClr val="dk1"/>
              </a:solidFill>
            </a:endParaRPr>
          </a:p>
          <a:p>
            <a:pPr indent="-304800" lvl="1" marL="914400" marR="0" rtl="0" algn="l">
              <a:lnSpc>
                <a:spcPct val="115000"/>
              </a:lnSpc>
              <a:spcBef>
                <a:spcPts val="0"/>
              </a:spcBef>
              <a:spcAft>
                <a:spcPts val="0"/>
              </a:spcAft>
              <a:buClr>
                <a:srgbClr val="FFFFFF"/>
              </a:buClr>
              <a:buSzPts val="1200"/>
              <a:buChar char="─"/>
            </a:pPr>
            <a:r>
              <a:t/>
            </a:r>
            <a:endParaRPr sz="1200">
              <a:solidFill>
                <a:srgbClr val="FFFFFF"/>
              </a:solidFill>
            </a:endParaRPr>
          </a:p>
          <a:p>
            <a:pPr indent="-317500" lvl="0" marL="457200" marR="0" rtl="0" algn="l">
              <a:lnSpc>
                <a:spcPct val="115000"/>
              </a:lnSpc>
              <a:spcBef>
                <a:spcPts val="0"/>
              </a:spcBef>
              <a:spcAft>
                <a:spcPts val="0"/>
              </a:spcAft>
              <a:buSzPts val="1400"/>
              <a:buChar char="━"/>
            </a:pPr>
            <a:r>
              <a:rPr lang="en" sz="1400">
                <a:solidFill>
                  <a:schemeClr val="dk1"/>
                </a:solidFill>
              </a:rPr>
              <a:t>The source code of Bika Health System metadata can be found on these two pages:</a:t>
            </a:r>
            <a:endParaRPr sz="1400">
              <a:solidFill>
                <a:schemeClr val="dk1"/>
              </a:solidFill>
              <a:latin typeface="Arial"/>
              <a:ea typeface="Arial"/>
              <a:cs typeface="Arial"/>
              <a:sym typeface="Arial"/>
            </a:endParaRPr>
          </a:p>
          <a:p>
            <a:pPr indent="-304800" lvl="1" marL="914400" marR="0" rtl="0" algn="l">
              <a:lnSpc>
                <a:spcPct val="115000"/>
              </a:lnSpc>
              <a:spcBef>
                <a:spcPts val="0"/>
              </a:spcBef>
              <a:spcAft>
                <a:spcPts val="0"/>
              </a:spcAft>
              <a:buSzPts val="1200"/>
              <a:buChar char="─"/>
            </a:pPr>
            <a:r>
              <a:rPr lang="en" sz="1200">
                <a:solidFill>
                  <a:schemeClr val="dk1"/>
                </a:solidFill>
              </a:rPr>
              <a:t>Bika:  </a:t>
            </a:r>
            <a:r>
              <a:rPr lang="en" sz="1200" u="sng">
                <a:solidFill>
                  <a:schemeClr val="hlink"/>
                </a:solidFill>
                <a:hlinkClick r:id="rId4"/>
              </a:rPr>
              <a:t>https://github.com/bikalims/bika.lims/tree/master/bika/lims/content</a:t>
            </a:r>
            <a:endParaRPr sz="1200">
              <a:solidFill>
                <a:schemeClr val="dk1"/>
              </a:solidFill>
            </a:endParaRPr>
          </a:p>
          <a:p>
            <a:pPr indent="-304800" lvl="1" marL="914400" marR="0" rtl="0" algn="l">
              <a:lnSpc>
                <a:spcPct val="115000"/>
              </a:lnSpc>
              <a:spcBef>
                <a:spcPts val="0"/>
              </a:spcBef>
              <a:spcAft>
                <a:spcPts val="0"/>
              </a:spcAft>
              <a:buSzPts val="1200"/>
              <a:buChar char="─"/>
            </a:pPr>
            <a:r>
              <a:rPr lang="en" sz="1200">
                <a:solidFill>
                  <a:schemeClr val="dk1"/>
                </a:solidFill>
              </a:rPr>
              <a:t>Bika Health: </a:t>
            </a:r>
            <a:r>
              <a:rPr lang="en" sz="1200" u="sng">
                <a:solidFill>
                  <a:schemeClr val="hlink"/>
                </a:solidFill>
                <a:hlinkClick r:id="rId5"/>
              </a:rPr>
              <a:t>https://github.com/bikalims/bika.health/tree/master/bika/health/content</a:t>
            </a:r>
            <a:endParaRPr sz="12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Shape 205"/>
          <p:cNvSpPr txBox="1"/>
          <p:nvPr>
            <p:ph type="title"/>
          </p:nvPr>
        </p:nvSpPr>
        <p:spPr>
          <a:xfrm>
            <a:off x="436075" y="105700"/>
            <a:ext cx="8396100" cy="760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Integrated Human Resources Information System (iHRIS)</a:t>
            </a:r>
            <a:endParaRPr/>
          </a:p>
        </p:txBody>
      </p:sp>
      <p:sp>
        <p:nvSpPr>
          <p:cNvPr id="206" name="Shape 206"/>
          <p:cNvSpPr txBox="1"/>
          <p:nvPr>
            <p:ph idx="1" type="body"/>
          </p:nvPr>
        </p:nvSpPr>
        <p:spPr>
          <a:xfrm>
            <a:off x="436075" y="1374225"/>
            <a:ext cx="7272000" cy="32181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a:t>Complete metadata of iHRIS is available on page </a:t>
            </a:r>
            <a:endParaRPr/>
          </a:p>
          <a:p>
            <a:pPr indent="-304800" lvl="1" marL="914400" marR="0" rtl="0" algn="l">
              <a:lnSpc>
                <a:spcPct val="115000"/>
              </a:lnSpc>
              <a:spcBef>
                <a:spcPts val="0"/>
              </a:spcBef>
              <a:spcAft>
                <a:spcPts val="0"/>
              </a:spcAft>
              <a:buSzPts val="1200"/>
              <a:buChar char="─"/>
            </a:pPr>
            <a:r>
              <a:rPr lang="en" sz="1400" u="sng">
                <a:solidFill>
                  <a:schemeClr val="hlink"/>
                </a:solidFill>
                <a:hlinkClick r:id="rId3"/>
              </a:rPr>
              <a:t>https://wiki.ihris.org/wiki/Liberia-Forms</a:t>
            </a:r>
            <a:endParaRPr/>
          </a:p>
          <a:p>
            <a:pPr indent="0" lvl="0" marL="0" marR="0" rtl="0" algn="l">
              <a:lnSpc>
                <a:spcPct val="115000"/>
              </a:lnSpc>
              <a:spcBef>
                <a:spcPts val="1000"/>
              </a:spcBef>
              <a:spcAft>
                <a:spcPts val="0"/>
              </a:spcAft>
              <a:buNone/>
            </a:pPr>
            <a:r>
              <a:t/>
            </a:r>
            <a:endParaRPr/>
          </a:p>
          <a:p>
            <a:pPr indent="0" lvl="0" marL="0" marR="0" rtl="0" algn="l">
              <a:lnSpc>
                <a:spcPct val="115000"/>
              </a:lnSpc>
              <a:spcBef>
                <a:spcPts val="1000"/>
              </a:spcBef>
              <a:spcAft>
                <a:spcPts val="10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txBox="1"/>
          <p:nvPr>
            <p:ph type="title"/>
          </p:nvPr>
        </p:nvSpPr>
        <p:spPr>
          <a:xfrm>
            <a:off x="436275" y="257325"/>
            <a:ext cx="8396100" cy="760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Metadata from Excel Tools</a:t>
            </a:r>
            <a:endParaRPr/>
          </a:p>
        </p:txBody>
      </p:sp>
      <p:sp>
        <p:nvSpPr>
          <p:cNvPr id="212" name="Shape 212"/>
          <p:cNvSpPr txBox="1"/>
          <p:nvPr>
            <p:ph idx="1" type="body"/>
          </p:nvPr>
        </p:nvSpPr>
        <p:spPr>
          <a:xfrm>
            <a:off x="436075" y="1350900"/>
            <a:ext cx="7272000" cy="32181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a:t>SPSS can be used to extract the metadata of excel files.</a:t>
            </a:r>
            <a:endParaRPr/>
          </a:p>
          <a:p>
            <a:pPr indent="-342900" lvl="1" marL="914400" marR="0" rtl="0" algn="l">
              <a:lnSpc>
                <a:spcPct val="115000"/>
              </a:lnSpc>
              <a:spcBef>
                <a:spcPts val="0"/>
              </a:spcBef>
              <a:spcAft>
                <a:spcPts val="0"/>
              </a:spcAft>
              <a:buSzPts val="1800"/>
              <a:buChar char="─"/>
            </a:pPr>
            <a:r>
              <a:rPr lang="en"/>
              <a:t>Active SPSS account is needed.</a:t>
            </a:r>
            <a:endParaRPr/>
          </a:p>
          <a:p>
            <a:pPr indent="-317500" lvl="0" marL="457200" marR="0" rtl="0" algn="l">
              <a:lnSpc>
                <a:spcPct val="115000"/>
              </a:lnSpc>
              <a:spcBef>
                <a:spcPts val="0"/>
              </a:spcBef>
              <a:spcAft>
                <a:spcPts val="0"/>
              </a:spcAft>
              <a:buClr>
                <a:srgbClr val="FFFFFF"/>
              </a:buClr>
              <a:buSzPts val="1400"/>
              <a:buChar char="━"/>
            </a:pPr>
            <a:r>
              <a:t/>
            </a:r>
            <a:endParaRPr>
              <a:solidFill>
                <a:srgbClr val="FFFFFF"/>
              </a:solidFill>
            </a:endParaRPr>
          </a:p>
          <a:p>
            <a:pPr indent="-317500" lvl="0" marL="457200" marR="0" rtl="0" algn="l">
              <a:lnSpc>
                <a:spcPct val="115000"/>
              </a:lnSpc>
              <a:spcBef>
                <a:spcPts val="0"/>
              </a:spcBef>
              <a:spcAft>
                <a:spcPts val="0"/>
              </a:spcAft>
              <a:buSzPts val="1400"/>
              <a:buChar char="━"/>
            </a:pPr>
            <a:r>
              <a:rPr lang="en"/>
              <a:t>Obtained Excel documents</a:t>
            </a:r>
            <a:endParaRPr/>
          </a:p>
          <a:p>
            <a:pPr indent="-304800" lvl="1" marL="914400" marR="0" rtl="0" algn="l">
              <a:lnSpc>
                <a:spcPct val="115000"/>
              </a:lnSpc>
              <a:spcBef>
                <a:spcPts val="0"/>
              </a:spcBef>
              <a:spcAft>
                <a:spcPts val="0"/>
              </a:spcAft>
              <a:buSzPts val="1200"/>
              <a:buChar char="─"/>
            </a:pPr>
            <a:r>
              <a:rPr lang="en"/>
              <a:t>SARA data</a:t>
            </a:r>
            <a:endParaRPr/>
          </a:p>
          <a:p>
            <a:pPr indent="-304800" lvl="1" marL="914400" marR="0" rtl="0" algn="l">
              <a:lnSpc>
                <a:spcPct val="115000"/>
              </a:lnSpc>
              <a:spcBef>
                <a:spcPts val="0"/>
              </a:spcBef>
              <a:spcAft>
                <a:spcPts val="0"/>
              </a:spcAft>
              <a:buSzPts val="1200"/>
              <a:buChar char="─"/>
            </a:pPr>
            <a:r>
              <a:rPr lang="en"/>
              <a:t>eDEWS</a:t>
            </a:r>
            <a:endParaRPr/>
          </a:p>
          <a:p>
            <a:pPr indent="-304800" lvl="1" marL="914400" marR="0" rtl="0" algn="l">
              <a:lnSpc>
                <a:spcPct val="115000"/>
              </a:lnSpc>
              <a:spcBef>
                <a:spcPts val="0"/>
              </a:spcBef>
              <a:spcAft>
                <a:spcPts val="0"/>
              </a:spcAft>
              <a:buSzPts val="1200"/>
              <a:buChar char="─"/>
            </a:pPr>
            <a:r>
              <a:rPr lang="en"/>
              <a:t>Personnel list</a:t>
            </a:r>
            <a:endParaRPr/>
          </a:p>
          <a:p>
            <a:pPr indent="-304800" lvl="1" marL="914400" marR="0" rtl="0" algn="l">
              <a:lnSpc>
                <a:spcPct val="115000"/>
              </a:lnSpc>
              <a:spcBef>
                <a:spcPts val="0"/>
              </a:spcBef>
              <a:spcAft>
                <a:spcPts val="0"/>
              </a:spcAft>
              <a:buSzPts val="1200"/>
              <a:buChar char="─"/>
            </a:pPr>
            <a:r>
              <a:rPr lang="en"/>
              <a:t>Health Account Table</a:t>
            </a:r>
            <a:endParaRPr/>
          </a:p>
          <a:p>
            <a:pPr indent="-304800" lvl="1" marL="914400" marR="0" rtl="0" algn="l">
              <a:lnSpc>
                <a:spcPct val="115000"/>
              </a:lnSpc>
              <a:spcBef>
                <a:spcPts val="0"/>
              </a:spcBef>
              <a:spcAft>
                <a:spcPts val="0"/>
              </a:spcAft>
              <a:buSzPts val="1200"/>
              <a:buChar char="─"/>
            </a:pPr>
            <a:r>
              <a:rPr lang="en"/>
              <a:t>LMIS tools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Shape 217"/>
          <p:cNvSpPr txBox="1"/>
          <p:nvPr>
            <p:ph type="title"/>
          </p:nvPr>
        </p:nvSpPr>
        <p:spPr>
          <a:xfrm>
            <a:off x="436275" y="257325"/>
            <a:ext cx="8396100" cy="760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Next Step</a:t>
            </a:r>
            <a:endParaRPr/>
          </a:p>
        </p:txBody>
      </p:sp>
      <p:sp>
        <p:nvSpPr>
          <p:cNvPr id="218" name="Shape 218"/>
          <p:cNvSpPr txBox="1"/>
          <p:nvPr>
            <p:ph idx="1" type="body"/>
          </p:nvPr>
        </p:nvSpPr>
        <p:spPr>
          <a:xfrm>
            <a:off x="436075" y="1350900"/>
            <a:ext cx="7272000" cy="32181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a:t>Metadata standardization</a:t>
            </a:r>
            <a:endParaRPr/>
          </a:p>
          <a:p>
            <a:pPr indent="-304800" lvl="1" marL="914400" marR="0" rtl="0" algn="l">
              <a:lnSpc>
                <a:spcPct val="115000"/>
              </a:lnSpc>
              <a:spcBef>
                <a:spcPts val="0"/>
              </a:spcBef>
              <a:spcAft>
                <a:spcPts val="0"/>
              </a:spcAft>
              <a:buSzPts val="1200"/>
              <a:buChar char="─"/>
            </a:pPr>
            <a:r>
              <a:rPr lang="en"/>
              <a:t>ISO/ICE 19506 </a:t>
            </a:r>
            <a:r>
              <a:rPr lang="en"/>
              <a:t>? </a:t>
            </a:r>
            <a:endParaRPr/>
          </a:p>
          <a:p>
            <a:pPr indent="-304800" lvl="1" marL="914400" marR="0" rtl="0" algn="l">
              <a:lnSpc>
                <a:spcPct val="115000"/>
              </a:lnSpc>
              <a:spcBef>
                <a:spcPts val="0"/>
              </a:spcBef>
              <a:spcAft>
                <a:spcPts val="0"/>
              </a:spcAft>
              <a:buSzPts val="1200"/>
              <a:buChar char="─"/>
            </a:pPr>
            <a:r>
              <a:rPr lang="en"/>
              <a:t>To be decided ..</a:t>
            </a:r>
            <a:endParaRPr/>
          </a:p>
          <a:p>
            <a:pPr indent="0" lvl="0" marL="0" marR="0" rtl="0" algn="l">
              <a:lnSpc>
                <a:spcPct val="115000"/>
              </a:lnSpc>
              <a:spcBef>
                <a:spcPts val="1000"/>
              </a:spcBef>
              <a:spcAft>
                <a:spcPts val="10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Shape 223"/>
          <p:cNvSpPr txBox="1"/>
          <p:nvPr>
            <p:ph type="title"/>
          </p:nvPr>
        </p:nvSpPr>
        <p:spPr>
          <a:xfrm>
            <a:off x="643241" y="2150850"/>
            <a:ext cx="7714200" cy="1464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Discussion Points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Shape 228"/>
          <p:cNvSpPr txBox="1"/>
          <p:nvPr>
            <p:ph type="title"/>
          </p:nvPr>
        </p:nvSpPr>
        <p:spPr>
          <a:xfrm>
            <a:off x="436275" y="257325"/>
            <a:ext cx="8241300" cy="769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Discussion Points </a:t>
            </a:r>
            <a:endParaRPr/>
          </a:p>
        </p:txBody>
      </p:sp>
      <p:sp>
        <p:nvSpPr>
          <p:cNvPr id="229" name="Shape 229"/>
          <p:cNvSpPr txBox="1"/>
          <p:nvPr>
            <p:ph idx="1" type="body"/>
          </p:nvPr>
        </p:nvSpPr>
        <p:spPr>
          <a:xfrm>
            <a:off x="436275" y="1362575"/>
            <a:ext cx="7635000" cy="3279300"/>
          </a:xfrm>
          <a:prstGeom prst="rect">
            <a:avLst/>
          </a:prstGeom>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SzPts val="1400"/>
              <a:buChar char="━"/>
            </a:pPr>
            <a:r>
              <a:rPr lang="en" sz="1400"/>
              <a:t>When one subsystem is utilized by two organizations, e.g. Norming, the organization that owns and manages the system shall be selected as its belonging organization. In this case, HRH.</a:t>
            </a:r>
            <a:endParaRPr sz="1400"/>
          </a:p>
          <a:p>
            <a:pPr indent="-317500" lvl="0" marL="457200" marR="0" rtl="0" algn="l">
              <a:lnSpc>
                <a:spcPct val="115000"/>
              </a:lnSpc>
              <a:spcBef>
                <a:spcPts val="0"/>
              </a:spcBef>
              <a:spcAft>
                <a:spcPts val="0"/>
              </a:spcAft>
              <a:buSzPts val="1400"/>
              <a:buChar char="━"/>
            </a:pPr>
            <a:r>
              <a:rPr lang="en" sz="1400"/>
              <a:t>When one subsystem is owned by one organization, and is managed by another, e.g. CBIS, the organization that owns the system shall be selected. In this case, community health unit.</a:t>
            </a:r>
            <a:endParaRPr sz="1400"/>
          </a:p>
          <a:p>
            <a:pPr indent="-317500" lvl="0" marL="457200" marR="0" rtl="0" algn="l">
              <a:lnSpc>
                <a:spcPct val="115000"/>
              </a:lnSpc>
              <a:spcBef>
                <a:spcPts val="0"/>
              </a:spcBef>
              <a:spcAft>
                <a:spcPts val="0"/>
              </a:spcAft>
              <a:buSzPts val="1400"/>
              <a:buChar char="━"/>
            </a:pPr>
            <a:r>
              <a:rPr lang="en" sz="1400"/>
              <a:t>Personnel from which organization shall be put as the contact of the dataset, the organization owns the system or the organization that manages the system? </a:t>
            </a:r>
            <a:endParaRPr sz="1400"/>
          </a:p>
          <a:p>
            <a:pPr indent="-317500" lvl="1" marL="914400" marR="0" rtl="0" algn="l">
              <a:lnSpc>
                <a:spcPct val="115000"/>
              </a:lnSpc>
              <a:spcBef>
                <a:spcPts val="0"/>
              </a:spcBef>
              <a:spcAft>
                <a:spcPts val="0"/>
              </a:spcAft>
              <a:buSzPts val="1400"/>
              <a:buChar char="─"/>
            </a:pPr>
            <a:r>
              <a:rPr lang="en"/>
              <a:t>Related issue: corporate contact (email &amp; phone number)</a:t>
            </a:r>
            <a:endParaRPr/>
          </a:p>
          <a:p>
            <a:pPr indent="-317500" lvl="0" marL="457200" rtl="0">
              <a:spcBef>
                <a:spcPts val="0"/>
              </a:spcBef>
              <a:spcAft>
                <a:spcPts val="0"/>
              </a:spcAft>
              <a:buClr>
                <a:srgbClr val="FFFFFF"/>
              </a:buClr>
              <a:buSzPts val="1400"/>
              <a:buChar char="━"/>
            </a:pPr>
            <a:r>
              <a:t/>
            </a:r>
            <a:endParaRPr sz="1400">
              <a:solidFill>
                <a:srgbClr val="FFFFFF"/>
              </a:solidFill>
            </a:endParaRPr>
          </a:p>
          <a:p>
            <a:pPr indent="-317500" lvl="0" marL="457200" marR="0" rtl="0" algn="l">
              <a:lnSpc>
                <a:spcPct val="115000"/>
              </a:lnSpc>
              <a:spcBef>
                <a:spcPts val="0"/>
              </a:spcBef>
              <a:spcAft>
                <a:spcPts val="0"/>
              </a:spcAft>
              <a:buSzPts val="1400"/>
              <a:buChar char="━"/>
            </a:pPr>
            <a:r>
              <a:rPr lang="en" sz="1400">
                <a:solidFill>
                  <a:schemeClr val="dk1"/>
                </a:solidFill>
              </a:rPr>
              <a:t>What shall be included in the Organization description?</a:t>
            </a:r>
            <a:endParaRPr sz="14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Shape 234"/>
          <p:cNvSpPr txBox="1"/>
          <p:nvPr>
            <p:ph type="title"/>
          </p:nvPr>
        </p:nvSpPr>
        <p:spPr>
          <a:xfrm>
            <a:off x="436275" y="257325"/>
            <a:ext cx="8396100" cy="7605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t>Discussion Points </a:t>
            </a:r>
            <a:endParaRPr/>
          </a:p>
        </p:txBody>
      </p:sp>
      <p:sp>
        <p:nvSpPr>
          <p:cNvPr id="235" name="Shape 235"/>
          <p:cNvSpPr txBox="1"/>
          <p:nvPr>
            <p:ph idx="1" type="body"/>
          </p:nvPr>
        </p:nvSpPr>
        <p:spPr>
          <a:xfrm>
            <a:off x="436275" y="1292575"/>
            <a:ext cx="7296600" cy="34659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sz="1400">
                <a:solidFill>
                  <a:schemeClr val="dk1"/>
                </a:solidFill>
              </a:rPr>
              <a:t>Do we need to include the License of the data, e.g. </a:t>
            </a:r>
            <a:endParaRPr sz="1400">
              <a:solidFill>
                <a:schemeClr val="dk1"/>
              </a:solidFill>
            </a:endParaRPr>
          </a:p>
          <a:p>
            <a:pPr indent="-317500" lvl="1" marL="914400" rtl="0">
              <a:spcBef>
                <a:spcPts val="0"/>
              </a:spcBef>
              <a:spcAft>
                <a:spcPts val="0"/>
              </a:spcAft>
              <a:buSzPts val="1400"/>
              <a:buChar char="─"/>
            </a:pPr>
            <a:r>
              <a:rPr lang="en">
                <a:solidFill>
                  <a:schemeClr val="dk1"/>
                </a:solidFill>
              </a:rPr>
              <a:t>Open Data Commons Attribution License, </a:t>
            </a:r>
            <a:endParaRPr>
              <a:solidFill>
                <a:schemeClr val="dk1"/>
              </a:solidFill>
            </a:endParaRPr>
          </a:p>
          <a:p>
            <a:pPr indent="-317500" lvl="1" marL="914400" rtl="0">
              <a:spcBef>
                <a:spcPts val="0"/>
              </a:spcBef>
              <a:spcAft>
                <a:spcPts val="0"/>
              </a:spcAft>
              <a:buSzPts val="1400"/>
              <a:buChar char="─"/>
            </a:pPr>
            <a:r>
              <a:rPr lang="en">
                <a:solidFill>
                  <a:schemeClr val="dk1"/>
                </a:solidFill>
              </a:rPr>
              <a:t>Creative Commons Attribution, </a:t>
            </a:r>
            <a:endParaRPr>
              <a:solidFill>
                <a:schemeClr val="dk1"/>
              </a:solidFill>
            </a:endParaRPr>
          </a:p>
          <a:p>
            <a:pPr indent="-317500" lvl="1" marL="914400" rtl="0">
              <a:spcBef>
                <a:spcPts val="0"/>
              </a:spcBef>
              <a:spcAft>
                <a:spcPts val="0"/>
              </a:spcAft>
              <a:buSzPts val="1400"/>
              <a:buChar char="─"/>
            </a:pPr>
            <a:r>
              <a:rPr lang="en">
                <a:solidFill>
                  <a:schemeClr val="dk1"/>
                </a:solidFill>
              </a:rPr>
              <a:t>Public Domain, </a:t>
            </a:r>
            <a:endParaRPr>
              <a:solidFill>
                <a:schemeClr val="dk1"/>
              </a:solidFill>
            </a:endParaRPr>
          </a:p>
          <a:p>
            <a:pPr indent="-317500" lvl="1" marL="914400" rtl="0">
              <a:spcBef>
                <a:spcPts val="0"/>
              </a:spcBef>
              <a:spcAft>
                <a:spcPts val="0"/>
              </a:spcAft>
              <a:buSzPts val="1400"/>
              <a:buChar char="─"/>
            </a:pPr>
            <a:r>
              <a:rPr lang="en">
                <a:solidFill>
                  <a:schemeClr val="dk1"/>
                </a:solidFill>
              </a:rPr>
              <a:t>Open, </a:t>
            </a:r>
            <a:endParaRPr>
              <a:solidFill>
                <a:schemeClr val="dk1"/>
              </a:solidFill>
            </a:endParaRPr>
          </a:p>
          <a:p>
            <a:pPr indent="-317500" lvl="1" marL="914400" rtl="0">
              <a:spcBef>
                <a:spcPts val="0"/>
              </a:spcBef>
              <a:spcAft>
                <a:spcPts val="0"/>
              </a:spcAft>
              <a:buSzPts val="1400"/>
              <a:buChar char="─"/>
            </a:pPr>
            <a:r>
              <a:rPr lang="en">
                <a:solidFill>
                  <a:schemeClr val="dk1"/>
                </a:solidFill>
              </a:rPr>
              <a:t>Not Open, </a:t>
            </a:r>
            <a:endParaRPr>
              <a:solidFill>
                <a:schemeClr val="dk1"/>
              </a:solidFill>
            </a:endParaRPr>
          </a:p>
          <a:p>
            <a:pPr indent="-317500" lvl="1" marL="914400" rtl="0">
              <a:spcBef>
                <a:spcPts val="0"/>
              </a:spcBef>
              <a:spcAft>
                <a:spcPts val="0"/>
              </a:spcAft>
              <a:buSzPts val="1400"/>
              <a:buChar char="─"/>
            </a:pPr>
            <a:r>
              <a:rPr lang="en">
                <a:solidFill>
                  <a:schemeClr val="dk1"/>
                </a:solidFill>
              </a:rPr>
              <a:t>Etc.</a:t>
            </a:r>
            <a:endParaRPr>
              <a:solidFill>
                <a:schemeClr val="dk1"/>
              </a:solidFill>
            </a:endParaRPr>
          </a:p>
          <a:p>
            <a:pPr indent="-317500" lvl="0" marL="457200" marR="0" rtl="0" algn="l">
              <a:lnSpc>
                <a:spcPct val="115000"/>
              </a:lnSpc>
              <a:spcBef>
                <a:spcPts val="0"/>
              </a:spcBef>
              <a:spcAft>
                <a:spcPts val="0"/>
              </a:spcAft>
              <a:buSzPts val="1400"/>
              <a:buChar char="━"/>
            </a:pPr>
            <a:r>
              <a:rPr lang="en" sz="1400">
                <a:solidFill>
                  <a:schemeClr val="dk1"/>
                </a:solidFill>
              </a:rPr>
              <a:t>Do we want to imply any rules on the Tags?</a:t>
            </a:r>
            <a:endParaRPr sz="1400">
              <a:solidFill>
                <a:schemeClr val="dk1"/>
              </a:solidFill>
            </a:endParaRPr>
          </a:p>
          <a:p>
            <a:pPr indent="-317500" lvl="0" marL="457200" marR="0" rtl="0" algn="l">
              <a:lnSpc>
                <a:spcPct val="115000"/>
              </a:lnSpc>
              <a:spcBef>
                <a:spcPts val="0"/>
              </a:spcBef>
              <a:spcAft>
                <a:spcPts val="0"/>
              </a:spcAft>
              <a:buSzPts val="1400"/>
              <a:buChar char="━"/>
            </a:pPr>
            <a:r>
              <a:rPr lang="en" sz="1400">
                <a:solidFill>
                  <a:schemeClr val="dk1"/>
                </a:solidFill>
              </a:rPr>
              <a:t>Who shall be considered as the author? The person or the organization?</a:t>
            </a:r>
            <a:endParaRPr sz="1400">
              <a:solidFill>
                <a:schemeClr val="dk1"/>
              </a:solidFill>
            </a:endParaRPr>
          </a:p>
          <a:p>
            <a:pPr indent="-317500" lvl="1" marL="914400" rtl="0">
              <a:spcBef>
                <a:spcPts val="0"/>
              </a:spcBef>
              <a:spcAft>
                <a:spcPts val="0"/>
              </a:spcAft>
              <a:buClr>
                <a:srgbClr val="FFFFFF"/>
              </a:buClr>
              <a:buSzPts val="1400"/>
              <a:buChar char="─"/>
            </a:pPr>
            <a:r>
              <a:t/>
            </a:r>
            <a:endParaRPr>
              <a:solidFill>
                <a:srgbClr val="FFFFFF"/>
              </a:solidFill>
            </a:endParaRPr>
          </a:p>
          <a:p>
            <a:pPr indent="-317500" lvl="0" marL="457200" marR="0" rtl="0" algn="l">
              <a:lnSpc>
                <a:spcPct val="115000"/>
              </a:lnSpc>
              <a:spcBef>
                <a:spcPts val="0"/>
              </a:spcBef>
              <a:spcAft>
                <a:spcPts val="0"/>
              </a:spcAft>
              <a:buSzPts val="1400"/>
              <a:buChar char="━"/>
            </a:pPr>
            <a:r>
              <a:rPr lang="en" sz="1400"/>
              <a:t>Shall we use the system as a content management system as well, to store data?</a:t>
            </a:r>
            <a:endParaRPr sz="1400"/>
          </a:p>
          <a:p>
            <a:pPr indent="-317500" lvl="0" marL="457200" marR="0" rtl="0" algn="l">
              <a:lnSpc>
                <a:spcPct val="115000"/>
              </a:lnSpc>
              <a:spcBef>
                <a:spcPts val="0"/>
              </a:spcBef>
              <a:spcAft>
                <a:spcPts val="0"/>
              </a:spcAft>
              <a:buSzPts val="1400"/>
              <a:buChar char="━"/>
            </a:pPr>
            <a:r>
              <a:rPr lang="en" sz="1400"/>
              <a:t>Who should be able to create and edit organizations and datasets in the system? </a:t>
            </a: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Shape 240"/>
          <p:cNvSpPr txBox="1"/>
          <p:nvPr>
            <p:ph type="title"/>
          </p:nvPr>
        </p:nvSpPr>
        <p:spPr>
          <a:xfrm>
            <a:off x="643241" y="2150850"/>
            <a:ext cx="7714200" cy="1464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Data Catalog Demo Screenshots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Shape 137"/>
          <p:cNvSpPr txBox="1"/>
          <p:nvPr>
            <p:ph type="title"/>
          </p:nvPr>
        </p:nvSpPr>
        <p:spPr>
          <a:xfrm>
            <a:off x="643241" y="2150850"/>
            <a:ext cx="7714200" cy="1464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Introduction</a:t>
            </a:r>
            <a:endParaRPr/>
          </a:p>
        </p:txBody>
      </p:sp>
      <p:pic>
        <p:nvPicPr>
          <p:cNvPr id="138" name="Shape 138"/>
          <p:cNvPicPr preferRelativeResize="0"/>
          <p:nvPr/>
        </p:nvPicPr>
        <p:blipFill>
          <a:blip r:embed="rId3">
            <a:alphaModFix/>
          </a:blip>
          <a:stretch>
            <a:fillRect/>
          </a:stretch>
        </p:blipFill>
        <p:spPr>
          <a:xfrm>
            <a:off x="739624" y="548800"/>
            <a:ext cx="1896051" cy="550781"/>
          </a:xfrm>
          <a:prstGeom prst="rect">
            <a:avLst/>
          </a:prstGeom>
          <a:noFill/>
          <a:ln>
            <a:noFill/>
          </a:ln>
        </p:spPr>
      </p:pic>
      <p:sp>
        <p:nvSpPr>
          <p:cNvPr id="139" name="Shape 139"/>
          <p:cNvSpPr/>
          <p:nvPr/>
        </p:nvSpPr>
        <p:spPr>
          <a:xfrm>
            <a:off x="745000" y="3774425"/>
            <a:ext cx="1267500" cy="83400"/>
          </a:xfrm>
          <a:prstGeom prst="rect">
            <a:avLst/>
          </a:prstGeom>
          <a:solidFill>
            <a:srgbClr val="E2EE6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40" name="Shape 140"/>
          <p:cNvPicPr preferRelativeResize="0"/>
          <p:nvPr/>
        </p:nvPicPr>
        <p:blipFill>
          <a:blip r:embed="rId4">
            <a:alphaModFix/>
          </a:blip>
          <a:stretch>
            <a:fillRect/>
          </a:stretch>
        </p:blipFill>
        <p:spPr>
          <a:xfrm>
            <a:off x="739624" y="548800"/>
            <a:ext cx="1896051" cy="550781"/>
          </a:xfrm>
          <a:prstGeom prst="rect">
            <a:avLst/>
          </a:prstGeom>
          <a:noFill/>
          <a:ln>
            <a:noFill/>
          </a:ln>
        </p:spPr>
      </p:pic>
      <p:pic>
        <p:nvPicPr>
          <p:cNvPr id="141" name="Shape 141"/>
          <p:cNvPicPr preferRelativeResize="0"/>
          <p:nvPr/>
        </p:nvPicPr>
        <p:blipFill>
          <a:blip r:embed="rId5">
            <a:alphaModFix/>
          </a:blip>
          <a:stretch>
            <a:fillRect/>
          </a:stretch>
        </p:blipFill>
        <p:spPr>
          <a:xfrm>
            <a:off x="4598775" y="425438"/>
            <a:ext cx="3638599" cy="797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Shape 245"/>
          <p:cNvSpPr txBox="1"/>
          <p:nvPr>
            <p:ph type="title"/>
          </p:nvPr>
        </p:nvSpPr>
        <p:spPr>
          <a:xfrm>
            <a:off x="436275" y="480450"/>
            <a:ext cx="2053200" cy="6117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1800"/>
              <a:t>Datasets Tab</a:t>
            </a:r>
            <a:endParaRPr sz="1800"/>
          </a:p>
        </p:txBody>
      </p:sp>
      <p:pic>
        <p:nvPicPr>
          <p:cNvPr id="246" name="Shape 246"/>
          <p:cNvPicPr preferRelativeResize="0"/>
          <p:nvPr/>
        </p:nvPicPr>
        <p:blipFill>
          <a:blip r:embed="rId3">
            <a:alphaModFix/>
          </a:blip>
          <a:stretch>
            <a:fillRect/>
          </a:stretch>
        </p:blipFill>
        <p:spPr>
          <a:xfrm>
            <a:off x="2694225" y="0"/>
            <a:ext cx="6449775" cy="5143500"/>
          </a:xfrm>
          <a:prstGeom prst="rect">
            <a:avLst/>
          </a:prstGeom>
          <a:noFill/>
          <a:ln>
            <a:noFill/>
          </a:ln>
        </p:spPr>
      </p:pic>
      <p:sp>
        <p:nvSpPr>
          <p:cNvPr id="247" name="Shape 247"/>
          <p:cNvSpPr txBox="1"/>
          <p:nvPr>
            <p:ph idx="1" type="body"/>
          </p:nvPr>
        </p:nvSpPr>
        <p:spPr>
          <a:xfrm>
            <a:off x="436275" y="1292575"/>
            <a:ext cx="2053200" cy="3486900"/>
          </a:xfrm>
          <a:prstGeom prst="rect">
            <a:avLst/>
          </a:prstGeom>
        </p:spPr>
        <p:txBody>
          <a:bodyPr anchorCtr="0" anchor="t" bIns="91425" lIns="91425" spcFirstLastPara="1" rIns="91425" wrap="square" tIns="91425">
            <a:noAutofit/>
          </a:bodyPr>
          <a:lstStyle/>
          <a:p>
            <a:pPr indent="-304800" lvl="0" marL="457200" marR="0" rtl="0" algn="l">
              <a:lnSpc>
                <a:spcPct val="115000"/>
              </a:lnSpc>
              <a:spcBef>
                <a:spcPts val="0"/>
              </a:spcBef>
              <a:spcAft>
                <a:spcPts val="0"/>
              </a:spcAft>
              <a:buSzPts val="1200"/>
              <a:buChar char="━"/>
            </a:pPr>
            <a:r>
              <a:rPr lang="en" sz="1200"/>
              <a:t>Public datasets will be visible to everyone. </a:t>
            </a:r>
            <a:endParaRPr sz="1200"/>
          </a:p>
          <a:p>
            <a:pPr indent="-304800" lvl="0" marL="457200" marR="0" rtl="0" algn="l">
              <a:lnSpc>
                <a:spcPct val="115000"/>
              </a:lnSpc>
              <a:spcBef>
                <a:spcPts val="0"/>
              </a:spcBef>
              <a:spcAft>
                <a:spcPts val="0"/>
              </a:spcAft>
              <a:buClr>
                <a:srgbClr val="FFFFFF"/>
              </a:buClr>
              <a:buSzPts val="1200"/>
              <a:buChar char="━"/>
            </a:pPr>
            <a:r>
              <a:t/>
            </a:r>
            <a:endParaRPr sz="1200">
              <a:solidFill>
                <a:srgbClr val="FFFFFF"/>
              </a:solidFill>
            </a:endParaRPr>
          </a:p>
          <a:p>
            <a:pPr indent="-304800" lvl="0" marL="457200" marR="0" rtl="0" algn="l">
              <a:lnSpc>
                <a:spcPct val="115000"/>
              </a:lnSpc>
              <a:spcBef>
                <a:spcPts val="0"/>
              </a:spcBef>
              <a:spcAft>
                <a:spcPts val="0"/>
              </a:spcAft>
              <a:buSzPts val="1200"/>
              <a:buChar char="━"/>
            </a:pPr>
            <a:r>
              <a:rPr lang="en" sz="1200"/>
              <a:t>Private datasets will be visible only to the members of the organization the dataset belongs to.</a:t>
            </a:r>
            <a:endParaRPr sz="1200"/>
          </a:p>
          <a:p>
            <a:pPr indent="0" lvl="0" marL="0" marR="0" rtl="0" algn="l">
              <a:lnSpc>
                <a:spcPct val="115000"/>
              </a:lnSpc>
              <a:spcBef>
                <a:spcPts val="1000"/>
              </a:spcBef>
              <a:spcAft>
                <a:spcPts val="1000"/>
              </a:spcAft>
              <a:buNone/>
            </a:pPr>
            <a:r>
              <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Shape 252"/>
          <p:cNvSpPr txBox="1"/>
          <p:nvPr>
            <p:ph type="title"/>
          </p:nvPr>
        </p:nvSpPr>
        <p:spPr>
          <a:xfrm>
            <a:off x="436275" y="480450"/>
            <a:ext cx="2053200" cy="6117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1800"/>
              <a:t>Organizations Tab</a:t>
            </a:r>
            <a:endParaRPr sz="1800"/>
          </a:p>
        </p:txBody>
      </p:sp>
      <p:pic>
        <p:nvPicPr>
          <p:cNvPr id="253" name="Shape 253"/>
          <p:cNvPicPr preferRelativeResize="0"/>
          <p:nvPr/>
        </p:nvPicPr>
        <p:blipFill>
          <a:blip r:embed="rId3">
            <a:alphaModFix/>
          </a:blip>
          <a:stretch>
            <a:fillRect/>
          </a:stretch>
        </p:blipFill>
        <p:spPr>
          <a:xfrm>
            <a:off x="2730950" y="0"/>
            <a:ext cx="6413050" cy="5143500"/>
          </a:xfrm>
          <a:prstGeom prst="rect">
            <a:avLst/>
          </a:prstGeom>
          <a:noFill/>
          <a:ln>
            <a:noFill/>
          </a:ln>
        </p:spPr>
      </p:pic>
      <p:sp>
        <p:nvSpPr>
          <p:cNvPr id="254" name="Shape 254"/>
          <p:cNvSpPr txBox="1"/>
          <p:nvPr>
            <p:ph idx="1" type="body"/>
          </p:nvPr>
        </p:nvSpPr>
        <p:spPr>
          <a:xfrm>
            <a:off x="436275" y="1292575"/>
            <a:ext cx="2053200" cy="3486900"/>
          </a:xfrm>
          <a:prstGeom prst="rect">
            <a:avLst/>
          </a:prstGeom>
        </p:spPr>
        <p:txBody>
          <a:bodyPr anchorCtr="0" anchor="t" bIns="91425" lIns="91425" spcFirstLastPara="1" rIns="91425" wrap="square" tIns="91425">
            <a:noAutofit/>
          </a:bodyPr>
          <a:lstStyle/>
          <a:p>
            <a:pPr indent="-304800" lvl="0" marL="457200" marR="0" rtl="0" algn="l">
              <a:lnSpc>
                <a:spcPct val="115000"/>
              </a:lnSpc>
              <a:spcBef>
                <a:spcPts val="0"/>
              </a:spcBef>
              <a:spcAft>
                <a:spcPts val="0"/>
              </a:spcAft>
              <a:buSzPts val="1200"/>
              <a:buChar char="━"/>
            </a:pPr>
            <a:r>
              <a:rPr lang="en" sz="1200"/>
              <a:t>Each and every dataset must belong to an organization. </a:t>
            </a:r>
            <a:endParaRPr sz="1200"/>
          </a:p>
          <a:p>
            <a:pPr indent="0" lvl="0" marL="0" marR="0" rtl="0" algn="l">
              <a:lnSpc>
                <a:spcPct val="115000"/>
              </a:lnSpc>
              <a:spcBef>
                <a:spcPts val="1000"/>
              </a:spcBef>
              <a:spcAft>
                <a:spcPts val="0"/>
              </a:spcAft>
              <a:buNone/>
            </a:pPr>
            <a:r>
              <a:t/>
            </a:r>
            <a:endParaRPr sz="1200"/>
          </a:p>
          <a:p>
            <a:pPr indent="0" lvl="0" marL="0" marR="0" rtl="0" algn="l">
              <a:lnSpc>
                <a:spcPct val="115000"/>
              </a:lnSpc>
              <a:spcBef>
                <a:spcPts val="1000"/>
              </a:spcBef>
              <a:spcAft>
                <a:spcPts val="1000"/>
              </a:spcAft>
              <a:buNone/>
            </a:pPr>
            <a:r>
              <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Shape 259"/>
          <p:cNvSpPr txBox="1"/>
          <p:nvPr>
            <p:ph idx="1" type="body"/>
          </p:nvPr>
        </p:nvSpPr>
        <p:spPr>
          <a:xfrm>
            <a:off x="436275" y="1292575"/>
            <a:ext cx="2386500" cy="3486900"/>
          </a:xfrm>
          <a:prstGeom prst="rect">
            <a:avLst/>
          </a:prstGeom>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SzPts val="1400"/>
              <a:buChar char="━"/>
            </a:pPr>
            <a:r>
              <a:rPr lang="en" sz="1400"/>
              <a:t>Datasets: dataset from software applications</a:t>
            </a:r>
            <a:endParaRPr sz="1400"/>
          </a:p>
          <a:p>
            <a:pPr indent="-317500" lvl="0" marL="457200" marR="0" rtl="0" algn="l">
              <a:lnSpc>
                <a:spcPct val="115000"/>
              </a:lnSpc>
              <a:spcBef>
                <a:spcPts val="0"/>
              </a:spcBef>
              <a:spcAft>
                <a:spcPts val="0"/>
              </a:spcAft>
              <a:buClr>
                <a:srgbClr val="FFFFFF"/>
              </a:buClr>
              <a:buSzPts val="1400"/>
              <a:buChar char="━"/>
            </a:pPr>
            <a:r>
              <a:t/>
            </a:r>
            <a:endParaRPr sz="1400">
              <a:solidFill>
                <a:srgbClr val="FFFFFF"/>
              </a:solidFill>
            </a:endParaRPr>
          </a:p>
          <a:p>
            <a:pPr indent="-317500" lvl="0" marL="457200" marR="0" rtl="0" algn="l">
              <a:lnSpc>
                <a:spcPct val="115000"/>
              </a:lnSpc>
              <a:spcBef>
                <a:spcPts val="0"/>
              </a:spcBef>
              <a:spcAft>
                <a:spcPts val="0"/>
              </a:spcAft>
              <a:buSzPts val="1400"/>
              <a:buChar char="━"/>
            </a:pPr>
            <a:r>
              <a:rPr lang="en" sz="1400"/>
              <a:t>Excel tools</a:t>
            </a:r>
            <a:endParaRPr sz="1400"/>
          </a:p>
          <a:p>
            <a:pPr indent="-317500" lvl="0" marL="457200" marR="0" rtl="0" algn="l">
              <a:lnSpc>
                <a:spcPct val="115000"/>
              </a:lnSpc>
              <a:spcBef>
                <a:spcPts val="0"/>
              </a:spcBef>
              <a:spcAft>
                <a:spcPts val="0"/>
              </a:spcAft>
              <a:buClr>
                <a:srgbClr val="FFFFFF"/>
              </a:buClr>
              <a:buSzPts val="1400"/>
              <a:buChar char="━"/>
            </a:pPr>
            <a:r>
              <a:t/>
            </a:r>
            <a:endParaRPr sz="1400">
              <a:solidFill>
                <a:srgbClr val="FFFFFF"/>
              </a:solidFill>
            </a:endParaRPr>
          </a:p>
          <a:p>
            <a:pPr indent="-317500" lvl="0" marL="457200" marR="0" rtl="0" algn="l">
              <a:lnSpc>
                <a:spcPct val="115000"/>
              </a:lnSpc>
              <a:spcBef>
                <a:spcPts val="0"/>
              </a:spcBef>
              <a:spcAft>
                <a:spcPts val="0"/>
              </a:spcAft>
              <a:buSzPts val="1400"/>
              <a:buChar char="━"/>
            </a:pPr>
            <a:r>
              <a:rPr lang="en" sz="1400"/>
              <a:t>Resources: reports, articles, SOPs, etc</a:t>
            </a:r>
            <a:endParaRPr sz="1400"/>
          </a:p>
          <a:p>
            <a:pPr indent="0" lvl="0" marL="0" marR="0" rtl="0" algn="l">
              <a:lnSpc>
                <a:spcPct val="115000"/>
              </a:lnSpc>
              <a:spcBef>
                <a:spcPts val="1000"/>
              </a:spcBef>
              <a:spcAft>
                <a:spcPts val="1000"/>
              </a:spcAft>
              <a:buNone/>
            </a:pPr>
            <a:r>
              <a:t/>
            </a:r>
            <a:endParaRPr sz="1400"/>
          </a:p>
        </p:txBody>
      </p:sp>
      <p:pic>
        <p:nvPicPr>
          <p:cNvPr id="260" name="Shape 260"/>
          <p:cNvPicPr preferRelativeResize="0"/>
          <p:nvPr/>
        </p:nvPicPr>
        <p:blipFill>
          <a:blip r:embed="rId3">
            <a:alphaModFix/>
          </a:blip>
          <a:stretch>
            <a:fillRect/>
          </a:stretch>
        </p:blipFill>
        <p:spPr>
          <a:xfrm>
            <a:off x="2972800" y="711292"/>
            <a:ext cx="6104275" cy="3832500"/>
          </a:xfrm>
          <a:prstGeom prst="rect">
            <a:avLst/>
          </a:prstGeom>
          <a:noFill/>
          <a:ln>
            <a:noFill/>
          </a:ln>
        </p:spPr>
      </p:pic>
      <p:sp>
        <p:nvSpPr>
          <p:cNvPr id="261" name="Shape 261"/>
          <p:cNvSpPr txBox="1"/>
          <p:nvPr>
            <p:ph type="title"/>
          </p:nvPr>
        </p:nvSpPr>
        <p:spPr>
          <a:xfrm>
            <a:off x="436275" y="469325"/>
            <a:ext cx="2053200" cy="6117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1800"/>
              <a:t>Groups Tab</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Shape 266"/>
          <p:cNvSpPr txBox="1"/>
          <p:nvPr>
            <p:ph idx="1" type="body"/>
          </p:nvPr>
        </p:nvSpPr>
        <p:spPr>
          <a:xfrm>
            <a:off x="436275" y="1292575"/>
            <a:ext cx="2766000" cy="3486900"/>
          </a:xfrm>
          <a:prstGeom prst="rect">
            <a:avLst/>
          </a:prstGeom>
        </p:spPr>
        <p:txBody>
          <a:bodyPr anchorCtr="0" anchor="t" bIns="91425" lIns="91425" spcFirstLastPara="1" rIns="91425" wrap="square" tIns="91425">
            <a:noAutofit/>
          </a:bodyPr>
          <a:lstStyle/>
          <a:p>
            <a:pPr indent="-304800" lvl="0" marL="457200" marR="0" rtl="0" algn="l">
              <a:lnSpc>
                <a:spcPct val="115000"/>
              </a:lnSpc>
              <a:spcBef>
                <a:spcPts val="0"/>
              </a:spcBef>
              <a:spcAft>
                <a:spcPts val="0"/>
              </a:spcAft>
              <a:buSzPts val="1200"/>
              <a:buChar char="━"/>
            </a:pPr>
            <a:r>
              <a:rPr lang="en" sz="1200"/>
              <a:t>Data and Resource for datasets</a:t>
            </a:r>
            <a:endParaRPr sz="1200"/>
          </a:p>
          <a:p>
            <a:pPr indent="-304800" lvl="1" marL="914400" marR="0" rtl="0" algn="l">
              <a:lnSpc>
                <a:spcPct val="115000"/>
              </a:lnSpc>
              <a:spcBef>
                <a:spcPts val="0"/>
              </a:spcBef>
              <a:spcAft>
                <a:spcPts val="0"/>
              </a:spcAft>
              <a:buSzPts val="1200"/>
              <a:buChar char="─"/>
            </a:pPr>
            <a:r>
              <a:rPr lang="en" sz="1200"/>
              <a:t>metadata of the HIS subsystem</a:t>
            </a:r>
            <a:endParaRPr sz="1200"/>
          </a:p>
          <a:p>
            <a:pPr indent="-304800" lvl="0" marL="457200" marR="0" rtl="0" algn="l">
              <a:lnSpc>
                <a:spcPct val="115000"/>
              </a:lnSpc>
              <a:spcBef>
                <a:spcPts val="0"/>
              </a:spcBef>
              <a:spcAft>
                <a:spcPts val="0"/>
              </a:spcAft>
              <a:buClr>
                <a:srgbClr val="FFFFFF"/>
              </a:buClr>
              <a:buSzPts val="1200"/>
              <a:buChar char="━"/>
            </a:pPr>
            <a:r>
              <a:t/>
            </a:r>
            <a:endParaRPr sz="1200">
              <a:solidFill>
                <a:srgbClr val="FFFFFF"/>
              </a:solidFill>
            </a:endParaRPr>
          </a:p>
          <a:p>
            <a:pPr indent="-304800" lvl="0" marL="457200" marR="0" rtl="0" algn="l">
              <a:lnSpc>
                <a:spcPct val="115000"/>
              </a:lnSpc>
              <a:spcBef>
                <a:spcPts val="0"/>
              </a:spcBef>
              <a:spcAft>
                <a:spcPts val="0"/>
              </a:spcAft>
              <a:buSzPts val="1200"/>
              <a:buChar char="━"/>
            </a:pPr>
            <a:r>
              <a:rPr lang="en" sz="1200"/>
              <a:t>Additional Info  for datasets:</a:t>
            </a:r>
            <a:endParaRPr sz="1200"/>
          </a:p>
          <a:p>
            <a:pPr indent="-304800" lvl="1" marL="914400" marR="0" rtl="0" algn="l">
              <a:lnSpc>
                <a:spcPct val="115000"/>
              </a:lnSpc>
              <a:spcBef>
                <a:spcPts val="0"/>
              </a:spcBef>
              <a:spcAft>
                <a:spcPts val="0"/>
              </a:spcAft>
              <a:buSzPts val="1200"/>
              <a:buChar char="─"/>
            </a:pPr>
            <a:r>
              <a:rPr lang="en" sz="1200"/>
              <a:t>Hosting operating system</a:t>
            </a:r>
            <a:endParaRPr sz="1200"/>
          </a:p>
          <a:p>
            <a:pPr indent="-304800" lvl="1" marL="914400" marR="0" rtl="0" algn="l">
              <a:lnSpc>
                <a:spcPct val="115000"/>
              </a:lnSpc>
              <a:spcBef>
                <a:spcPts val="0"/>
              </a:spcBef>
              <a:spcAft>
                <a:spcPts val="0"/>
              </a:spcAft>
              <a:buSzPts val="1200"/>
              <a:buChar char="─"/>
            </a:pPr>
            <a:r>
              <a:rPr lang="en" sz="1200"/>
              <a:t>Hosting type/source</a:t>
            </a:r>
            <a:endParaRPr sz="1200"/>
          </a:p>
          <a:p>
            <a:pPr indent="-304800" lvl="1" marL="914400" marR="0" rtl="0" algn="l">
              <a:lnSpc>
                <a:spcPct val="115000"/>
              </a:lnSpc>
              <a:spcBef>
                <a:spcPts val="0"/>
              </a:spcBef>
              <a:spcAft>
                <a:spcPts val="0"/>
              </a:spcAft>
              <a:buSzPts val="1200"/>
              <a:buChar char="─"/>
            </a:pPr>
            <a:r>
              <a:rPr lang="en" sz="1200"/>
              <a:t>Link to subsystem application</a:t>
            </a:r>
            <a:endParaRPr sz="1200"/>
          </a:p>
          <a:p>
            <a:pPr indent="-304800" lvl="1" marL="914400" marR="0" rtl="0" algn="l">
              <a:lnSpc>
                <a:spcPct val="115000"/>
              </a:lnSpc>
              <a:spcBef>
                <a:spcPts val="0"/>
              </a:spcBef>
              <a:spcAft>
                <a:spcPts val="0"/>
              </a:spcAft>
              <a:buSzPts val="1200"/>
              <a:buChar char="─"/>
            </a:pPr>
            <a:r>
              <a:rPr lang="en" sz="1200"/>
              <a:t>Software application</a:t>
            </a:r>
            <a:endParaRPr sz="1200"/>
          </a:p>
          <a:p>
            <a:pPr indent="0" lvl="0" marL="0" marR="0" rtl="0" algn="l">
              <a:lnSpc>
                <a:spcPct val="115000"/>
              </a:lnSpc>
              <a:spcBef>
                <a:spcPts val="1000"/>
              </a:spcBef>
              <a:spcAft>
                <a:spcPts val="0"/>
              </a:spcAft>
              <a:buNone/>
            </a:pPr>
            <a:r>
              <a:t/>
            </a:r>
            <a:endParaRPr sz="1400"/>
          </a:p>
          <a:p>
            <a:pPr indent="0" lvl="0" marL="0" marR="0" rtl="0" algn="l">
              <a:lnSpc>
                <a:spcPct val="115000"/>
              </a:lnSpc>
              <a:spcBef>
                <a:spcPts val="1000"/>
              </a:spcBef>
              <a:spcAft>
                <a:spcPts val="1000"/>
              </a:spcAft>
              <a:buNone/>
            </a:pPr>
            <a:r>
              <a:t/>
            </a:r>
            <a:endParaRPr sz="1400"/>
          </a:p>
        </p:txBody>
      </p:sp>
      <p:sp>
        <p:nvSpPr>
          <p:cNvPr id="267" name="Shape 267"/>
          <p:cNvSpPr txBox="1"/>
          <p:nvPr>
            <p:ph type="title"/>
          </p:nvPr>
        </p:nvSpPr>
        <p:spPr>
          <a:xfrm>
            <a:off x="436275" y="480450"/>
            <a:ext cx="2053200" cy="6117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1800"/>
              <a:t>Dataset</a:t>
            </a:r>
            <a:endParaRPr sz="1800"/>
          </a:p>
        </p:txBody>
      </p:sp>
      <p:pic>
        <p:nvPicPr>
          <p:cNvPr id="268" name="Shape 268"/>
          <p:cNvPicPr preferRelativeResize="0"/>
          <p:nvPr/>
        </p:nvPicPr>
        <p:blipFill>
          <a:blip r:embed="rId3">
            <a:alphaModFix/>
          </a:blip>
          <a:stretch>
            <a:fillRect/>
          </a:stretch>
        </p:blipFill>
        <p:spPr>
          <a:xfrm>
            <a:off x="3871600" y="0"/>
            <a:ext cx="4513178"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Shape 273"/>
          <p:cNvSpPr txBox="1"/>
          <p:nvPr>
            <p:ph type="title"/>
          </p:nvPr>
        </p:nvSpPr>
        <p:spPr>
          <a:xfrm>
            <a:off x="3203275" y="100400"/>
            <a:ext cx="2844000" cy="6117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1800"/>
              <a:t>CBIS Data Elements</a:t>
            </a:r>
            <a:endParaRPr sz="1800"/>
          </a:p>
        </p:txBody>
      </p:sp>
      <p:pic>
        <p:nvPicPr>
          <p:cNvPr id="274" name="Shape 274"/>
          <p:cNvPicPr preferRelativeResize="0"/>
          <p:nvPr/>
        </p:nvPicPr>
        <p:blipFill>
          <a:blip r:embed="rId3">
            <a:alphaModFix/>
          </a:blip>
          <a:stretch>
            <a:fillRect/>
          </a:stretch>
        </p:blipFill>
        <p:spPr>
          <a:xfrm>
            <a:off x="483125" y="645175"/>
            <a:ext cx="8284275" cy="4379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Shape 279"/>
          <p:cNvSpPr txBox="1"/>
          <p:nvPr>
            <p:ph idx="1" type="body"/>
          </p:nvPr>
        </p:nvSpPr>
        <p:spPr>
          <a:xfrm>
            <a:off x="436275" y="1292575"/>
            <a:ext cx="2821500" cy="3486900"/>
          </a:xfrm>
          <a:prstGeom prst="rect">
            <a:avLst/>
          </a:prstGeom>
        </p:spPr>
        <p:txBody>
          <a:bodyPr anchorCtr="0" anchor="t" bIns="91425" lIns="91425" spcFirstLastPara="1" rIns="91425" wrap="square" tIns="91425">
            <a:noAutofit/>
          </a:bodyPr>
          <a:lstStyle/>
          <a:p>
            <a:pPr indent="-304800" lvl="0" marL="457200" rtl="0">
              <a:spcBef>
                <a:spcPts val="0"/>
              </a:spcBef>
              <a:spcAft>
                <a:spcPts val="0"/>
              </a:spcAft>
              <a:buSzPts val="1200"/>
              <a:buChar char="━"/>
            </a:pPr>
            <a:r>
              <a:rPr lang="en" sz="1200">
                <a:solidFill>
                  <a:schemeClr val="dk1"/>
                </a:solidFill>
              </a:rPr>
              <a:t>Data and Resource for Excel tool</a:t>
            </a:r>
            <a:endParaRPr sz="1200">
              <a:solidFill>
                <a:schemeClr val="dk1"/>
              </a:solidFill>
            </a:endParaRPr>
          </a:p>
          <a:p>
            <a:pPr indent="-304800" lvl="1" marL="914400" rtl="0">
              <a:spcBef>
                <a:spcPts val="0"/>
              </a:spcBef>
              <a:spcAft>
                <a:spcPts val="0"/>
              </a:spcAft>
              <a:buSzPts val="1200"/>
              <a:buChar char="─"/>
            </a:pPr>
            <a:r>
              <a:rPr lang="en" sz="1200">
                <a:solidFill>
                  <a:schemeClr val="dk1"/>
                </a:solidFill>
              </a:rPr>
              <a:t>Excel sheet template</a:t>
            </a:r>
            <a:endParaRPr sz="1200">
              <a:solidFill>
                <a:schemeClr val="dk1"/>
              </a:solidFill>
            </a:endParaRPr>
          </a:p>
          <a:p>
            <a:pPr indent="-304800" lvl="1" marL="914400" rtl="0">
              <a:spcBef>
                <a:spcPts val="0"/>
              </a:spcBef>
              <a:spcAft>
                <a:spcPts val="0"/>
              </a:spcAft>
              <a:buSzPts val="1200"/>
              <a:buChar char="─"/>
            </a:pPr>
            <a:r>
              <a:rPr lang="en" sz="1200">
                <a:solidFill>
                  <a:schemeClr val="dk1"/>
                </a:solidFill>
              </a:rPr>
              <a:t>Data fields</a:t>
            </a:r>
            <a:endParaRPr sz="1200">
              <a:solidFill>
                <a:schemeClr val="dk1"/>
              </a:solidFill>
            </a:endParaRPr>
          </a:p>
          <a:p>
            <a:pPr indent="-304800" lvl="0" marL="457200" rtl="0">
              <a:spcBef>
                <a:spcPts val="0"/>
              </a:spcBef>
              <a:spcAft>
                <a:spcPts val="0"/>
              </a:spcAft>
              <a:buClr>
                <a:srgbClr val="FFFFFF"/>
              </a:buClr>
              <a:buSzPts val="1200"/>
              <a:buChar char="━"/>
            </a:pPr>
            <a:r>
              <a:t/>
            </a:r>
            <a:endParaRPr sz="1200">
              <a:solidFill>
                <a:srgbClr val="FFFFFF"/>
              </a:solidFill>
            </a:endParaRPr>
          </a:p>
          <a:p>
            <a:pPr indent="-304800" lvl="0" marL="457200" rtl="0">
              <a:spcBef>
                <a:spcPts val="0"/>
              </a:spcBef>
              <a:spcAft>
                <a:spcPts val="0"/>
              </a:spcAft>
              <a:buSzPts val="1200"/>
              <a:buChar char="━"/>
            </a:pPr>
            <a:r>
              <a:rPr lang="en" sz="1200">
                <a:solidFill>
                  <a:schemeClr val="dk1"/>
                </a:solidFill>
              </a:rPr>
              <a:t>Additional Info for Excel tool</a:t>
            </a:r>
            <a:endParaRPr sz="1200">
              <a:solidFill>
                <a:schemeClr val="dk1"/>
              </a:solidFill>
            </a:endParaRPr>
          </a:p>
          <a:p>
            <a:pPr indent="-304800" lvl="1" marL="914400" rtl="0">
              <a:spcBef>
                <a:spcPts val="0"/>
              </a:spcBef>
              <a:spcAft>
                <a:spcPts val="0"/>
              </a:spcAft>
              <a:buSzPts val="1200"/>
              <a:buChar char="─"/>
            </a:pPr>
            <a:r>
              <a:rPr lang="en" sz="1200">
                <a:solidFill>
                  <a:schemeClr val="dk1"/>
                </a:solidFill>
              </a:rPr>
              <a:t>Data Format</a:t>
            </a:r>
            <a:endParaRPr sz="1200">
              <a:solidFill>
                <a:schemeClr val="dk1"/>
              </a:solidFill>
            </a:endParaRPr>
          </a:p>
          <a:p>
            <a:pPr indent="-304800" lvl="1" marL="914400" rtl="0">
              <a:spcBef>
                <a:spcPts val="0"/>
              </a:spcBef>
              <a:spcAft>
                <a:spcPts val="0"/>
              </a:spcAft>
              <a:buSzPts val="1200"/>
              <a:buChar char="─"/>
            </a:pPr>
            <a:r>
              <a:rPr lang="en" sz="1200">
                <a:solidFill>
                  <a:schemeClr val="dk1"/>
                </a:solidFill>
              </a:rPr>
              <a:t>Data Location/Link</a:t>
            </a:r>
            <a:endParaRPr sz="1200">
              <a:solidFill>
                <a:schemeClr val="dk1"/>
              </a:solidFill>
            </a:endParaRPr>
          </a:p>
          <a:p>
            <a:pPr indent="0" lvl="0" marL="0" marR="0" rtl="0" algn="l">
              <a:lnSpc>
                <a:spcPct val="115000"/>
              </a:lnSpc>
              <a:spcBef>
                <a:spcPts val="1000"/>
              </a:spcBef>
              <a:spcAft>
                <a:spcPts val="1000"/>
              </a:spcAft>
              <a:buNone/>
            </a:pPr>
            <a:r>
              <a:t/>
            </a:r>
            <a:endParaRPr sz="1400"/>
          </a:p>
        </p:txBody>
      </p:sp>
      <p:sp>
        <p:nvSpPr>
          <p:cNvPr id="280" name="Shape 280"/>
          <p:cNvSpPr txBox="1"/>
          <p:nvPr>
            <p:ph type="title"/>
          </p:nvPr>
        </p:nvSpPr>
        <p:spPr>
          <a:xfrm>
            <a:off x="436275" y="480450"/>
            <a:ext cx="2053200" cy="6117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1800"/>
              <a:t>Excel Tool</a:t>
            </a:r>
            <a:endParaRPr sz="1800"/>
          </a:p>
        </p:txBody>
      </p:sp>
      <p:pic>
        <p:nvPicPr>
          <p:cNvPr id="281" name="Shape 281"/>
          <p:cNvPicPr preferRelativeResize="0"/>
          <p:nvPr/>
        </p:nvPicPr>
        <p:blipFill>
          <a:blip r:embed="rId3">
            <a:alphaModFix/>
          </a:blip>
          <a:stretch>
            <a:fillRect/>
          </a:stretch>
        </p:blipFill>
        <p:spPr>
          <a:xfrm>
            <a:off x="3410175" y="0"/>
            <a:ext cx="4985390"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Shape 286"/>
          <p:cNvSpPr txBox="1"/>
          <p:nvPr>
            <p:ph type="title"/>
          </p:nvPr>
        </p:nvSpPr>
        <p:spPr>
          <a:xfrm>
            <a:off x="3872300" y="251950"/>
            <a:ext cx="2053200" cy="6117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1800"/>
              <a:t>SSRR Form</a:t>
            </a:r>
            <a:endParaRPr sz="1800"/>
          </a:p>
        </p:txBody>
      </p:sp>
      <p:pic>
        <p:nvPicPr>
          <p:cNvPr id="287" name="Shape 287"/>
          <p:cNvPicPr preferRelativeResize="0"/>
          <p:nvPr/>
        </p:nvPicPr>
        <p:blipFill>
          <a:blip r:embed="rId3">
            <a:alphaModFix/>
          </a:blip>
          <a:stretch>
            <a:fillRect/>
          </a:stretch>
        </p:blipFill>
        <p:spPr>
          <a:xfrm>
            <a:off x="10225" y="947125"/>
            <a:ext cx="9123550" cy="389506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Shape 292"/>
          <p:cNvSpPr txBox="1"/>
          <p:nvPr>
            <p:ph idx="1" type="body"/>
          </p:nvPr>
        </p:nvSpPr>
        <p:spPr>
          <a:xfrm>
            <a:off x="377375" y="1392775"/>
            <a:ext cx="1670700" cy="2956500"/>
          </a:xfrm>
          <a:prstGeom prst="rect">
            <a:avLst/>
          </a:prstGeom>
        </p:spPr>
        <p:txBody>
          <a:bodyPr anchorCtr="0" anchor="t" bIns="91425" lIns="91425" spcFirstLastPara="1" rIns="91425" wrap="square" tIns="91425">
            <a:noAutofit/>
          </a:bodyPr>
          <a:lstStyle/>
          <a:p>
            <a:pPr indent="-304800" lvl="0" marL="457200" marR="0" rtl="0" algn="l">
              <a:lnSpc>
                <a:spcPct val="115000"/>
              </a:lnSpc>
              <a:spcBef>
                <a:spcPts val="0"/>
              </a:spcBef>
              <a:spcAft>
                <a:spcPts val="0"/>
              </a:spcAft>
              <a:buSzPts val="1200"/>
              <a:buChar char="━"/>
            </a:pPr>
            <a:r>
              <a:rPr lang="en" sz="1200"/>
              <a:t>Need access to SPSS to generate the metadata/ codebook</a:t>
            </a:r>
            <a:endParaRPr sz="1200"/>
          </a:p>
        </p:txBody>
      </p:sp>
      <p:sp>
        <p:nvSpPr>
          <p:cNvPr id="293" name="Shape 293"/>
          <p:cNvSpPr txBox="1"/>
          <p:nvPr>
            <p:ph type="title"/>
          </p:nvPr>
        </p:nvSpPr>
        <p:spPr>
          <a:xfrm>
            <a:off x="436275" y="480450"/>
            <a:ext cx="2053200" cy="6117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1800"/>
              <a:t>SSRR Data Fields</a:t>
            </a:r>
            <a:endParaRPr sz="1800"/>
          </a:p>
        </p:txBody>
      </p:sp>
      <p:pic>
        <p:nvPicPr>
          <p:cNvPr id="294" name="Shape 294"/>
          <p:cNvPicPr preferRelativeResize="0"/>
          <p:nvPr/>
        </p:nvPicPr>
        <p:blipFill>
          <a:blip r:embed="rId3">
            <a:alphaModFix/>
          </a:blip>
          <a:stretch>
            <a:fillRect/>
          </a:stretch>
        </p:blipFill>
        <p:spPr>
          <a:xfrm>
            <a:off x="2175300" y="1503000"/>
            <a:ext cx="6968701" cy="2745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Shape 299"/>
          <p:cNvSpPr txBox="1"/>
          <p:nvPr>
            <p:ph idx="1" type="body"/>
          </p:nvPr>
        </p:nvSpPr>
        <p:spPr>
          <a:xfrm>
            <a:off x="436275" y="1292575"/>
            <a:ext cx="2553900" cy="3486900"/>
          </a:xfrm>
          <a:prstGeom prst="rect">
            <a:avLst/>
          </a:prstGeom>
        </p:spPr>
        <p:txBody>
          <a:bodyPr anchorCtr="0" anchor="t" bIns="91425" lIns="91425" spcFirstLastPara="1" rIns="91425" wrap="square" tIns="91425">
            <a:noAutofit/>
          </a:bodyPr>
          <a:lstStyle/>
          <a:p>
            <a:pPr indent="-304800" lvl="0" marL="457200" rtl="0">
              <a:spcBef>
                <a:spcPts val="0"/>
              </a:spcBef>
              <a:spcAft>
                <a:spcPts val="0"/>
              </a:spcAft>
              <a:buSzPts val="1200"/>
              <a:buChar char="━"/>
            </a:pPr>
            <a:r>
              <a:rPr lang="en" sz="1200">
                <a:solidFill>
                  <a:schemeClr val="dk1"/>
                </a:solidFill>
              </a:rPr>
              <a:t>Data and Resource for Resource</a:t>
            </a:r>
            <a:endParaRPr sz="1200">
              <a:solidFill>
                <a:schemeClr val="dk1"/>
              </a:solidFill>
            </a:endParaRPr>
          </a:p>
          <a:p>
            <a:pPr indent="-304800" lvl="1" marL="914400" rtl="0">
              <a:spcBef>
                <a:spcPts val="0"/>
              </a:spcBef>
              <a:spcAft>
                <a:spcPts val="0"/>
              </a:spcAft>
              <a:buSzPts val="1200"/>
              <a:buChar char="─"/>
            </a:pPr>
            <a:r>
              <a:rPr lang="en" sz="1200">
                <a:solidFill>
                  <a:schemeClr val="dk1"/>
                </a:solidFill>
              </a:rPr>
              <a:t>Link to location if resources are stored in another online location. </a:t>
            </a:r>
            <a:endParaRPr sz="1200">
              <a:solidFill>
                <a:schemeClr val="dk1"/>
              </a:solidFill>
            </a:endParaRPr>
          </a:p>
          <a:p>
            <a:pPr indent="-304800" lvl="1" marL="914400" rtl="0">
              <a:spcBef>
                <a:spcPts val="0"/>
              </a:spcBef>
              <a:spcAft>
                <a:spcPts val="0"/>
              </a:spcAft>
              <a:buSzPts val="1200"/>
              <a:buChar char="─"/>
            </a:pPr>
            <a:r>
              <a:rPr lang="en" sz="1200">
                <a:solidFill>
                  <a:schemeClr val="dk1"/>
                </a:solidFill>
              </a:rPr>
              <a:t>Or actual data if resources are only stored locally</a:t>
            </a:r>
            <a:endParaRPr sz="1200">
              <a:solidFill>
                <a:schemeClr val="dk1"/>
              </a:solidFill>
            </a:endParaRPr>
          </a:p>
          <a:p>
            <a:pPr indent="-304800" lvl="0" marL="457200" rtl="0">
              <a:spcBef>
                <a:spcPts val="0"/>
              </a:spcBef>
              <a:spcAft>
                <a:spcPts val="0"/>
              </a:spcAft>
              <a:buClr>
                <a:srgbClr val="FFFFFF"/>
              </a:buClr>
              <a:buSzPts val="1200"/>
              <a:buChar char="━"/>
            </a:pPr>
            <a:r>
              <a:t/>
            </a:r>
            <a:endParaRPr sz="1200">
              <a:solidFill>
                <a:srgbClr val="FFFFFF"/>
              </a:solidFill>
            </a:endParaRPr>
          </a:p>
          <a:p>
            <a:pPr indent="-304800" lvl="0" marL="457200" rtl="0">
              <a:spcBef>
                <a:spcPts val="0"/>
              </a:spcBef>
              <a:spcAft>
                <a:spcPts val="0"/>
              </a:spcAft>
              <a:buSzPts val="1200"/>
              <a:buChar char="━"/>
            </a:pPr>
            <a:r>
              <a:rPr lang="en" sz="1200">
                <a:solidFill>
                  <a:schemeClr val="dk1"/>
                </a:solidFill>
              </a:rPr>
              <a:t>Additional Info  for Resource</a:t>
            </a:r>
            <a:endParaRPr sz="1200">
              <a:solidFill>
                <a:schemeClr val="dk1"/>
              </a:solidFill>
            </a:endParaRPr>
          </a:p>
          <a:p>
            <a:pPr indent="-304800" lvl="1" marL="914400" rtl="0">
              <a:spcBef>
                <a:spcPts val="0"/>
              </a:spcBef>
              <a:spcAft>
                <a:spcPts val="0"/>
              </a:spcAft>
              <a:buSzPts val="1200"/>
              <a:buChar char="─"/>
            </a:pPr>
            <a:r>
              <a:rPr lang="en" sz="1200">
                <a:solidFill>
                  <a:schemeClr val="dk1"/>
                </a:solidFill>
              </a:rPr>
              <a:t>Data Format</a:t>
            </a:r>
            <a:endParaRPr sz="1200">
              <a:solidFill>
                <a:schemeClr val="dk1"/>
              </a:solidFill>
            </a:endParaRPr>
          </a:p>
          <a:p>
            <a:pPr indent="-304800" lvl="1" marL="914400" rtl="0">
              <a:spcBef>
                <a:spcPts val="0"/>
              </a:spcBef>
              <a:spcAft>
                <a:spcPts val="0"/>
              </a:spcAft>
              <a:buSzPts val="1200"/>
              <a:buChar char="─"/>
            </a:pPr>
            <a:r>
              <a:rPr lang="en" sz="1200">
                <a:solidFill>
                  <a:schemeClr val="dk1"/>
                </a:solidFill>
              </a:rPr>
              <a:t>Data Location/Link</a:t>
            </a:r>
            <a:endParaRPr sz="1200">
              <a:solidFill>
                <a:schemeClr val="dk1"/>
              </a:solidFill>
            </a:endParaRPr>
          </a:p>
          <a:p>
            <a:pPr indent="0" lvl="0" marL="0" marR="0" rtl="0" algn="l">
              <a:lnSpc>
                <a:spcPct val="115000"/>
              </a:lnSpc>
              <a:spcBef>
                <a:spcPts val="1000"/>
              </a:spcBef>
              <a:spcAft>
                <a:spcPts val="1000"/>
              </a:spcAft>
              <a:buNone/>
            </a:pPr>
            <a:r>
              <a:t/>
            </a:r>
            <a:endParaRPr sz="1400"/>
          </a:p>
        </p:txBody>
      </p:sp>
      <p:sp>
        <p:nvSpPr>
          <p:cNvPr id="300" name="Shape 300"/>
          <p:cNvSpPr txBox="1"/>
          <p:nvPr>
            <p:ph type="title"/>
          </p:nvPr>
        </p:nvSpPr>
        <p:spPr>
          <a:xfrm>
            <a:off x="436275" y="480450"/>
            <a:ext cx="2053200" cy="6117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1800"/>
              <a:t>Resource</a:t>
            </a:r>
            <a:endParaRPr sz="1800"/>
          </a:p>
        </p:txBody>
      </p:sp>
      <p:pic>
        <p:nvPicPr>
          <p:cNvPr id="301" name="Shape 301"/>
          <p:cNvPicPr preferRelativeResize="0"/>
          <p:nvPr/>
        </p:nvPicPr>
        <p:blipFill>
          <a:blip r:embed="rId3">
            <a:alphaModFix/>
          </a:blip>
          <a:stretch>
            <a:fillRect/>
          </a:stretch>
        </p:blipFill>
        <p:spPr>
          <a:xfrm>
            <a:off x="3349350" y="0"/>
            <a:ext cx="5124022"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Shape 306"/>
          <p:cNvSpPr txBox="1"/>
          <p:nvPr>
            <p:ph type="title"/>
          </p:nvPr>
        </p:nvSpPr>
        <p:spPr>
          <a:xfrm>
            <a:off x="643241" y="2150850"/>
            <a:ext cx="7714200" cy="1464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Thank you. :)</a:t>
            </a:r>
            <a:endParaRPr/>
          </a:p>
        </p:txBody>
      </p:sp>
      <p:pic>
        <p:nvPicPr>
          <p:cNvPr id="307" name="Shape 307"/>
          <p:cNvPicPr preferRelativeResize="0"/>
          <p:nvPr/>
        </p:nvPicPr>
        <p:blipFill>
          <a:blip r:embed="rId3">
            <a:alphaModFix/>
          </a:blip>
          <a:stretch>
            <a:fillRect/>
          </a:stretch>
        </p:blipFill>
        <p:spPr>
          <a:xfrm>
            <a:off x="739624" y="548800"/>
            <a:ext cx="1896051" cy="550781"/>
          </a:xfrm>
          <a:prstGeom prst="rect">
            <a:avLst/>
          </a:prstGeom>
          <a:noFill/>
          <a:ln>
            <a:noFill/>
          </a:ln>
        </p:spPr>
      </p:pic>
      <p:sp>
        <p:nvSpPr>
          <p:cNvPr id="308" name="Shape 308"/>
          <p:cNvSpPr/>
          <p:nvPr/>
        </p:nvSpPr>
        <p:spPr>
          <a:xfrm>
            <a:off x="745000" y="3774425"/>
            <a:ext cx="1267500" cy="83400"/>
          </a:xfrm>
          <a:prstGeom prst="rect">
            <a:avLst/>
          </a:prstGeom>
          <a:solidFill>
            <a:srgbClr val="E2EE6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309" name="Shape 309"/>
          <p:cNvPicPr preferRelativeResize="0"/>
          <p:nvPr/>
        </p:nvPicPr>
        <p:blipFill>
          <a:blip r:embed="rId4">
            <a:alphaModFix/>
          </a:blip>
          <a:stretch>
            <a:fillRect/>
          </a:stretch>
        </p:blipFill>
        <p:spPr>
          <a:xfrm>
            <a:off x="739624" y="548800"/>
            <a:ext cx="1896051" cy="550781"/>
          </a:xfrm>
          <a:prstGeom prst="rect">
            <a:avLst/>
          </a:prstGeom>
          <a:noFill/>
          <a:ln>
            <a:noFill/>
          </a:ln>
        </p:spPr>
      </p:pic>
      <p:pic>
        <p:nvPicPr>
          <p:cNvPr id="310" name="Shape 310"/>
          <p:cNvPicPr preferRelativeResize="0"/>
          <p:nvPr/>
        </p:nvPicPr>
        <p:blipFill>
          <a:blip r:embed="rId5">
            <a:alphaModFix/>
          </a:blip>
          <a:stretch>
            <a:fillRect/>
          </a:stretch>
        </p:blipFill>
        <p:spPr>
          <a:xfrm>
            <a:off x="4598775" y="440600"/>
            <a:ext cx="3638599" cy="797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Shape 146"/>
          <p:cNvSpPr txBox="1"/>
          <p:nvPr>
            <p:ph type="title"/>
          </p:nvPr>
        </p:nvSpPr>
        <p:spPr>
          <a:xfrm>
            <a:off x="436275" y="257325"/>
            <a:ext cx="8396100" cy="7605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lang="en"/>
              <a:t>Data Catalog</a:t>
            </a:r>
            <a:endParaRPr/>
          </a:p>
        </p:txBody>
      </p:sp>
      <p:sp>
        <p:nvSpPr>
          <p:cNvPr id="147" name="Shape 147"/>
          <p:cNvSpPr txBox="1"/>
          <p:nvPr>
            <p:ph idx="1" type="body"/>
          </p:nvPr>
        </p:nvSpPr>
        <p:spPr>
          <a:xfrm>
            <a:off x="436075" y="1350900"/>
            <a:ext cx="7272000" cy="34776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What is a data catalog?</a:t>
            </a:r>
            <a:endParaRPr/>
          </a:p>
          <a:p>
            <a:pPr indent="-304800" lvl="1" marL="914400" rtl="0">
              <a:spcBef>
                <a:spcPts val="0"/>
              </a:spcBef>
              <a:spcAft>
                <a:spcPts val="0"/>
              </a:spcAft>
              <a:buSzPts val="1200"/>
              <a:buChar char="─"/>
            </a:pPr>
            <a:r>
              <a:rPr lang="en"/>
              <a:t>A single source to find, access and share data</a:t>
            </a:r>
            <a:endParaRPr/>
          </a:p>
          <a:p>
            <a:pPr indent="-304800" lvl="1" marL="914400" rtl="0">
              <a:spcBef>
                <a:spcPts val="0"/>
              </a:spcBef>
              <a:spcAft>
                <a:spcPts val="0"/>
              </a:spcAft>
              <a:buClr>
                <a:srgbClr val="FFFFFF"/>
              </a:buClr>
              <a:buSzPts val="1200"/>
              <a:buChar char="─"/>
            </a:pPr>
            <a:r>
              <a:t/>
            </a:r>
            <a:endParaRPr>
              <a:solidFill>
                <a:srgbClr val="FFFFFF"/>
              </a:solidFill>
            </a:endParaRPr>
          </a:p>
          <a:p>
            <a:pPr indent="-317500" lvl="0" marL="457200" rtl="0">
              <a:lnSpc>
                <a:spcPct val="100000"/>
              </a:lnSpc>
              <a:spcBef>
                <a:spcPts val="0"/>
              </a:spcBef>
              <a:spcAft>
                <a:spcPts val="0"/>
              </a:spcAft>
              <a:buSzPts val="1400"/>
              <a:buChar char="━"/>
            </a:pPr>
            <a:r>
              <a:rPr lang="en"/>
              <a:t>Potential Benefits</a:t>
            </a:r>
            <a:endParaRPr/>
          </a:p>
          <a:p>
            <a:pPr indent="-304800" lvl="1" marL="914400" rtl="0">
              <a:spcBef>
                <a:spcPts val="0"/>
              </a:spcBef>
              <a:spcAft>
                <a:spcPts val="0"/>
              </a:spcAft>
              <a:buSzPts val="1200"/>
              <a:buChar char="─"/>
            </a:pPr>
            <a:r>
              <a:rPr lang="en"/>
              <a:t>Increase awareness of information </a:t>
            </a:r>
            <a:endParaRPr/>
          </a:p>
          <a:p>
            <a:pPr indent="-304800" lvl="1" marL="914400" rtl="0">
              <a:spcBef>
                <a:spcPts val="0"/>
              </a:spcBef>
              <a:spcAft>
                <a:spcPts val="0"/>
              </a:spcAft>
              <a:buSzPts val="1200"/>
              <a:buChar char="─"/>
            </a:pPr>
            <a:r>
              <a:rPr lang="en"/>
              <a:t>Provide easier access to information </a:t>
            </a:r>
            <a:endParaRPr/>
          </a:p>
          <a:p>
            <a:pPr indent="-304800" lvl="1" marL="914400" rtl="0">
              <a:spcBef>
                <a:spcPts val="0"/>
              </a:spcBef>
              <a:spcAft>
                <a:spcPts val="0"/>
              </a:spcAft>
              <a:buSzPts val="1200"/>
              <a:buChar char="─"/>
            </a:pPr>
            <a:r>
              <a:rPr lang="en"/>
              <a:t>Support decision making</a:t>
            </a:r>
            <a:endParaRPr/>
          </a:p>
          <a:p>
            <a:pPr indent="-304800" lvl="1" marL="914400" rtl="0">
              <a:spcBef>
                <a:spcPts val="0"/>
              </a:spcBef>
              <a:spcAft>
                <a:spcPts val="0"/>
              </a:spcAft>
              <a:buSzPts val="1200"/>
              <a:buChar char="─"/>
            </a:pPr>
            <a:r>
              <a:rPr lang="en"/>
              <a:t>Facilitate data standardization and interoperability</a:t>
            </a:r>
            <a:endParaRPr>
              <a:solidFill>
                <a:srgbClr val="43434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Shape 152"/>
          <p:cNvSpPr txBox="1"/>
          <p:nvPr>
            <p:ph type="title"/>
          </p:nvPr>
        </p:nvSpPr>
        <p:spPr>
          <a:xfrm>
            <a:off x="436275" y="257325"/>
            <a:ext cx="8396100" cy="760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Data Catalog in MoH</a:t>
            </a:r>
            <a:endParaRPr/>
          </a:p>
        </p:txBody>
      </p:sp>
      <p:sp>
        <p:nvSpPr>
          <p:cNvPr id="153" name="Shape 153"/>
          <p:cNvSpPr txBox="1"/>
          <p:nvPr>
            <p:ph idx="1" type="body"/>
          </p:nvPr>
        </p:nvSpPr>
        <p:spPr>
          <a:xfrm>
            <a:off x="436075" y="1350900"/>
            <a:ext cx="7483200" cy="3559200"/>
          </a:xfrm>
          <a:prstGeom prst="rect">
            <a:avLst/>
          </a:prstGeom>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SzPts val="1400"/>
              <a:buChar char="━"/>
            </a:pPr>
            <a:r>
              <a:rPr lang="en" sz="1400"/>
              <a:t>Start point of interoperability</a:t>
            </a:r>
            <a:endParaRPr sz="1400">
              <a:solidFill>
                <a:schemeClr val="dk2"/>
              </a:solidFill>
            </a:endParaRPr>
          </a:p>
          <a:p>
            <a:pPr indent="-317500" lvl="0" marL="457200" marR="0" rtl="0" algn="l">
              <a:lnSpc>
                <a:spcPct val="115000"/>
              </a:lnSpc>
              <a:spcBef>
                <a:spcPts val="0"/>
              </a:spcBef>
              <a:spcAft>
                <a:spcPts val="0"/>
              </a:spcAft>
              <a:buSzPts val="1400"/>
              <a:buChar char="━"/>
            </a:pPr>
            <a:r>
              <a:rPr lang="en" sz="1400"/>
              <a:t>Start with cataloging HIS subsystem related information </a:t>
            </a:r>
            <a:endParaRPr sz="1400"/>
          </a:p>
          <a:p>
            <a:pPr indent="-317500" lvl="0" marL="457200" marR="0" rtl="0" algn="l">
              <a:lnSpc>
                <a:spcPct val="115000"/>
              </a:lnSpc>
              <a:spcBef>
                <a:spcPts val="0"/>
              </a:spcBef>
              <a:spcAft>
                <a:spcPts val="0"/>
              </a:spcAft>
              <a:buSzPts val="1400"/>
              <a:buChar char="━"/>
            </a:pPr>
            <a:r>
              <a:rPr lang="en" sz="1400"/>
              <a:t>Provides information about:</a:t>
            </a:r>
            <a:endParaRPr sz="1400"/>
          </a:p>
          <a:p>
            <a:pPr indent="-304800" lvl="1" marL="914400" marR="0" rtl="0" algn="l">
              <a:lnSpc>
                <a:spcPct val="115000"/>
              </a:lnSpc>
              <a:spcBef>
                <a:spcPts val="0"/>
              </a:spcBef>
              <a:spcAft>
                <a:spcPts val="0"/>
              </a:spcAft>
              <a:buSzPts val="1200"/>
              <a:buChar char="─"/>
            </a:pPr>
            <a:r>
              <a:rPr lang="en" sz="1200"/>
              <a:t>What HIS subsystem dataset exist in MOH and in each unit</a:t>
            </a:r>
            <a:endParaRPr sz="1200"/>
          </a:p>
          <a:p>
            <a:pPr indent="-304800" lvl="1" marL="914400" marR="0" rtl="0" algn="l">
              <a:lnSpc>
                <a:spcPct val="115000"/>
              </a:lnSpc>
              <a:spcBef>
                <a:spcPts val="0"/>
              </a:spcBef>
              <a:spcAft>
                <a:spcPts val="0"/>
              </a:spcAft>
              <a:buSzPts val="1200"/>
              <a:buChar char="─"/>
            </a:pPr>
            <a:r>
              <a:rPr lang="en" sz="1200"/>
              <a:t>What related documents exist in MOH and in each unit</a:t>
            </a:r>
            <a:endParaRPr sz="1200"/>
          </a:p>
          <a:p>
            <a:pPr indent="-304800" lvl="1" marL="914400" marR="0" rtl="0" algn="l">
              <a:lnSpc>
                <a:spcPct val="115000"/>
              </a:lnSpc>
              <a:spcBef>
                <a:spcPts val="0"/>
              </a:spcBef>
              <a:spcAft>
                <a:spcPts val="0"/>
              </a:spcAft>
              <a:buSzPts val="1200"/>
              <a:buChar char="─"/>
            </a:pPr>
            <a:r>
              <a:rPr lang="en" sz="1200"/>
              <a:t>Where to find these information</a:t>
            </a:r>
            <a:endParaRPr sz="1200"/>
          </a:p>
          <a:p>
            <a:pPr indent="-304800" lvl="1" marL="914400" marR="0" rtl="0" algn="l">
              <a:lnSpc>
                <a:spcPct val="115000"/>
              </a:lnSpc>
              <a:spcBef>
                <a:spcPts val="0"/>
              </a:spcBef>
              <a:spcAft>
                <a:spcPts val="0"/>
              </a:spcAft>
              <a:buSzPts val="1200"/>
              <a:buChar char="─"/>
            </a:pPr>
            <a:r>
              <a:rPr lang="en" sz="1200"/>
              <a:t>What kind of information can one find in the dataset</a:t>
            </a:r>
            <a:endParaRPr sz="1200"/>
          </a:p>
          <a:p>
            <a:pPr indent="-304800" lvl="1" marL="914400" marR="0" rtl="0" algn="l">
              <a:lnSpc>
                <a:spcPct val="115000"/>
              </a:lnSpc>
              <a:spcBef>
                <a:spcPts val="0"/>
              </a:spcBef>
              <a:spcAft>
                <a:spcPts val="0"/>
              </a:spcAft>
              <a:buSzPts val="1200"/>
              <a:buChar char="─"/>
            </a:pPr>
            <a:r>
              <a:rPr lang="en" sz="1200"/>
              <a:t>Actual documents</a:t>
            </a:r>
            <a:endParaRPr sz="1200"/>
          </a:p>
          <a:p>
            <a:pPr indent="-304800" lvl="1" marL="914400" marR="0" rtl="0" algn="l">
              <a:lnSpc>
                <a:spcPct val="115000"/>
              </a:lnSpc>
              <a:spcBef>
                <a:spcPts val="0"/>
              </a:spcBef>
              <a:spcAft>
                <a:spcPts val="0"/>
              </a:spcAft>
              <a:buClr>
                <a:srgbClr val="FFFFFF"/>
              </a:buClr>
              <a:buSzPts val="1200"/>
              <a:buChar char="─"/>
            </a:pPr>
            <a:r>
              <a:t/>
            </a:r>
            <a:endParaRPr>
              <a:solidFill>
                <a:srgbClr val="FFFFFF"/>
              </a:solidFill>
            </a:endParaRPr>
          </a:p>
          <a:p>
            <a:pPr indent="-317500" lvl="0" marL="457200" marR="0" rtl="0" algn="l">
              <a:lnSpc>
                <a:spcPct val="115000"/>
              </a:lnSpc>
              <a:spcBef>
                <a:spcPts val="0"/>
              </a:spcBef>
              <a:spcAft>
                <a:spcPts val="0"/>
              </a:spcAft>
              <a:buSzPts val="1400"/>
              <a:buChar char="━"/>
            </a:pPr>
            <a:r>
              <a:rPr lang="en" sz="1400"/>
              <a:t>CKAN</a:t>
            </a:r>
            <a:r>
              <a:rPr lang="en" sz="1400">
                <a:solidFill>
                  <a:schemeClr val="dk1"/>
                </a:solidFill>
              </a:rPr>
              <a:t> (</a:t>
            </a:r>
            <a:r>
              <a:rPr b="1" lang="en" sz="1400">
                <a:solidFill>
                  <a:schemeClr val="dk1"/>
                </a:solidFill>
              </a:rPr>
              <a:t>C</a:t>
            </a:r>
            <a:r>
              <a:rPr lang="en" sz="1400">
                <a:solidFill>
                  <a:schemeClr val="dk1"/>
                </a:solidFill>
              </a:rPr>
              <a:t>omprehensive </a:t>
            </a:r>
            <a:r>
              <a:rPr b="1" lang="en" sz="1400">
                <a:solidFill>
                  <a:schemeClr val="dk1"/>
                </a:solidFill>
              </a:rPr>
              <a:t>K</a:t>
            </a:r>
            <a:r>
              <a:rPr lang="en" sz="1400">
                <a:solidFill>
                  <a:schemeClr val="dk1"/>
                </a:solidFill>
              </a:rPr>
              <a:t>nowledge </a:t>
            </a:r>
            <a:r>
              <a:rPr b="1" lang="en" sz="1400">
                <a:solidFill>
                  <a:schemeClr val="dk1"/>
                </a:solidFill>
              </a:rPr>
              <a:t>A</a:t>
            </a:r>
            <a:r>
              <a:rPr lang="en" sz="1400">
                <a:solidFill>
                  <a:schemeClr val="dk1"/>
                </a:solidFill>
              </a:rPr>
              <a:t>rchive </a:t>
            </a:r>
            <a:r>
              <a:rPr b="1" lang="en" sz="1400">
                <a:solidFill>
                  <a:schemeClr val="dk1"/>
                </a:solidFill>
              </a:rPr>
              <a:t>N</a:t>
            </a:r>
            <a:r>
              <a:rPr lang="en" sz="1400">
                <a:solidFill>
                  <a:schemeClr val="dk1"/>
                </a:solidFill>
              </a:rPr>
              <a:t>etwork): a web-based open source management system for the storage and distribution of open data</a:t>
            </a:r>
            <a:endParaRPr sz="1400">
              <a:solidFill>
                <a:schemeClr val="dk1"/>
              </a:solidFill>
            </a:endParaRPr>
          </a:p>
          <a:p>
            <a:pPr indent="-317500" lvl="0" marL="457200" marR="0" rtl="0" algn="l">
              <a:lnSpc>
                <a:spcPct val="115000"/>
              </a:lnSpc>
              <a:spcBef>
                <a:spcPts val="0"/>
              </a:spcBef>
              <a:spcAft>
                <a:spcPts val="0"/>
              </a:spcAft>
              <a:buClr>
                <a:srgbClr val="FFFFFF"/>
              </a:buClr>
              <a:buSzPts val="1400"/>
              <a:buChar char="━"/>
            </a:pPr>
            <a:r>
              <a:t/>
            </a:r>
            <a:endParaRPr sz="1400">
              <a:solidFill>
                <a:srgbClr val="FFFFFF"/>
              </a:solidFill>
            </a:endParaRPr>
          </a:p>
          <a:p>
            <a:pPr indent="-317500" lvl="0" marL="457200" rtl="0">
              <a:spcBef>
                <a:spcPts val="0"/>
              </a:spcBef>
              <a:spcAft>
                <a:spcPts val="0"/>
              </a:spcAft>
              <a:buSzPts val="1400"/>
              <a:buChar char="━"/>
            </a:pPr>
            <a:r>
              <a:rPr lang="en" sz="1400"/>
              <a:t>Demo: </a:t>
            </a:r>
            <a:r>
              <a:rPr lang="en" sz="1400">
                <a:uFill>
                  <a:noFill/>
                </a:uFill>
                <a:hlinkClick r:id="rId3"/>
              </a:rPr>
              <a:t>https://lr-ckan-eocng-dev.eocng.org/</a:t>
            </a:r>
            <a:endParaRPr sz="1400"/>
          </a:p>
          <a:p>
            <a:pPr indent="0" lvl="0" marL="0" marR="0" rtl="0" algn="l">
              <a:lnSpc>
                <a:spcPct val="115000"/>
              </a:lnSpc>
              <a:spcBef>
                <a:spcPts val="1000"/>
              </a:spcBef>
              <a:spcAft>
                <a:spcPts val="1000"/>
              </a:spcAft>
              <a:buNone/>
            </a:pPr>
            <a:r>
              <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Shape 158"/>
          <p:cNvSpPr txBox="1"/>
          <p:nvPr>
            <p:ph type="title"/>
          </p:nvPr>
        </p:nvSpPr>
        <p:spPr>
          <a:xfrm>
            <a:off x="436275" y="257325"/>
            <a:ext cx="8396100" cy="760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Why CKAN?</a:t>
            </a:r>
            <a:endParaRPr/>
          </a:p>
        </p:txBody>
      </p:sp>
      <p:sp>
        <p:nvSpPr>
          <p:cNvPr id="159" name="Shape 159"/>
          <p:cNvSpPr txBox="1"/>
          <p:nvPr>
            <p:ph idx="1" type="body"/>
          </p:nvPr>
        </p:nvSpPr>
        <p:spPr>
          <a:xfrm>
            <a:off x="436275" y="1315900"/>
            <a:ext cx="7401600" cy="3221100"/>
          </a:xfrm>
          <a:prstGeom prst="rect">
            <a:avLst/>
          </a:prstGeom>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SzPts val="1400"/>
              <a:buChar char="━"/>
            </a:pPr>
            <a:r>
              <a:rPr lang="en" sz="1400">
                <a:solidFill>
                  <a:schemeClr val="dk1"/>
                </a:solidFill>
              </a:rPr>
              <a:t>Powerful data catalogue system that is mainly used by public institutions seeking to share their data with the general public</a:t>
            </a:r>
            <a:endParaRPr sz="1400">
              <a:solidFill>
                <a:schemeClr val="dk1"/>
              </a:solidFill>
            </a:endParaRPr>
          </a:p>
          <a:p>
            <a:pPr indent="-317500" lvl="0" marL="457200" marR="0" rtl="0" algn="l">
              <a:lnSpc>
                <a:spcPct val="115000"/>
              </a:lnSpc>
              <a:spcBef>
                <a:spcPts val="0"/>
              </a:spcBef>
              <a:spcAft>
                <a:spcPts val="0"/>
              </a:spcAft>
              <a:buSzPts val="1400"/>
              <a:buChar char="━"/>
            </a:pPr>
            <a:r>
              <a:rPr lang="en" sz="1400">
                <a:solidFill>
                  <a:schemeClr val="dk1"/>
                </a:solidFill>
              </a:rPr>
              <a:t>Off the shelf product </a:t>
            </a:r>
            <a:endParaRPr sz="1400">
              <a:solidFill>
                <a:schemeClr val="dk1"/>
              </a:solidFill>
            </a:endParaRPr>
          </a:p>
          <a:p>
            <a:pPr indent="-317500" lvl="0" marL="457200" marR="0" rtl="0" algn="l">
              <a:lnSpc>
                <a:spcPct val="115000"/>
              </a:lnSpc>
              <a:spcBef>
                <a:spcPts val="0"/>
              </a:spcBef>
              <a:spcAft>
                <a:spcPts val="0"/>
              </a:spcAft>
              <a:buSzPts val="1400"/>
              <a:buChar char="━"/>
            </a:pPr>
            <a:r>
              <a:rPr lang="en" sz="1400">
                <a:solidFill>
                  <a:schemeClr val="dk1"/>
                </a:solidFill>
              </a:rPr>
              <a:t>Open source</a:t>
            </a:r>
            <a:endParaRPr sz="1400">
              <a:solidFill>
                <a:schemeClr val="dk1"/>
              </a:solidFill>
            </a:endParaRPr>
          </a:p>
          <a:p>
            <a:pPr indent="-317500" lvl="0" marL="457200" marR="0" rtl="0" algn="l">
              <a:lnSpc>
                <a:spcPct val="115000"/>
              </a:lnSpc>
              <a:spcBef>
                <a:spcPts val="0"/>
              </a:spcBef>
              <a:spcAft>
                <a:spcPts val="0"/>
              </a:spcAft>
              <a:buSzPts val="1400"/>
              <a:buChar char="━"/>
            </a:pPr>
            <a:r>
              <a:rPr lang="en" sz="1400">
                <a:solidFill>
                  <a:schemeClr val="dk1"/>
                </a:solidFill>
              </a:rPr>
              <a:t>No-cost</a:t>
            </a:r>
            <a:endParaRPr sz="1400">
              <a:solidFill>
                <a:schemeClr val="dk1"/>
              </a:solidFill>
            </a:endParaRPr>
          </a:p>
          <a:p>
            <a:pPr indent="-317500" lvl="0" marL="457200" marR="0" rtl="0" algn="l">
              <a:lnSpc>
                <a:spcPct val="115000"/>
              </a:lnSpc>
              <a:spcBef>
                <a:spcPts val="0"/>
              </a:spcBef>
              <a:spcAft>
                <a:spcPts val="0"/>
              </a:spcAft>
              <a:buSzPts val="1400"/>
              <a:buChar char="━"/>
            </a:pPr>
            <a:r>
              <a:rPr lang="en" sz="1400">
                <a:solidFill>
                  <a:schemeClr val="dk1"/>
                </a:solidFill>
              </a:rPr>
              <a:t>Data is not in a proprietary format</a:t>
            </a:r>
            <a:endParaRPr sz="1400">
              <a:solidFill>
                <a:schemeClr val="dk1"/>
              </a:solidFill>
            </a:endParaRPr>
          </a:p>
          <a:p>
            <a:pPr indent="-317500" lvl="0" marL="457200" marR="0" rtl="0" algn="l">
              <a:lnSpc>
                <a:spcPct val="115000"/>
              </a:lnSpc>
              <a:spcBef>
                <a:spcPts val="0"/>
              </a:spcBef>
              <a:spcAft>
                <a:spcPts val="0"/>
              </a:spcAft>
              <a:buSzPts val="1400"/>
              <a:buChar char="━"/>
            </a:pPr>
            <a:r>
              <a:rPr lang="en" sz="1400">
                <a:solidFill>
                  <a:schemeClr val="dk1"/>
                </a:solidFill>
              </a:rPr>
              <a:t>Can be implemented by a non-programmer</a:t>
            </a:r>
            <a:endParaRPr sz="1400">
              <a:solidFill>
                <a:schemeClr val="dk1"/>
              </a:solidFill>
            </a:endParaRPr>
          </a:p>
          <a:p>
            <a:pPr indent="-317500" lvl="0" marL="457200" marR="0" rtl="0" algn="l">
              <a:lnSpc>
                <a:spcPct val="115000"/>
              </a:lnSpc>
              <a:spcBef>
                <a:spcPts val="0"/>
              </a:spcBef>
              <a:spcAft>
                <a:spcPts val="0"/>
              </a:spcAft>
              <a:buSzPts val="1400"/>
              <a:buChar char="━"/>
            </a:pPr>
            <a:r>
              <a:rPr lang="en" sz="1400">
                <a:solidFill>
                  <a:schemeClr val="dk1"/>
                </a:solidFill>
              </a:rPr>
              <a:t>Used in various </a:t>
            </a:r>
            <a:r>
              <a:rPr lang="en" sz="1400">
                <a:solidFill>
                  <a:schemeClr val="dk1"/>
                </a:solidFill>
                <a:uFill>
                  <a:noFill/>
                </a:uFill>
                <a:hlinkClick r:id="rId3"/>
              </a:rPr>
              <a:t>government data catalogues</a:t>
            </a:r>
            <a:r>
              <a:rPr lang="en" sz="1400">
                <a:solidFill>
                  <a:schemeClr val="dk1"/>
                </a:solidFill>
              </a:rPr>
              <a:t>, e.g.</a:t>
            </a:r>
            <a:endParaRPr sz="1400">
              <a:solidFill>
                <a:schemeClr val="dk1"/>
              </a:solidFill>
            </a:endParaRPr>
          </a:p>
          <a:p>
            <a:pPr indent="-304800" lvl="1" marL="914400" marR="0" rtl="0" algn="l">
              <a:lnSpc>
                <a:spcPct val="115000"/>
              </a:lnSpc>
              <a:spcBef>
                <a:spcPts val="0"/>
              </a:spcBef>
              <a:spcAft>
                <a:spcPts val="0"/>
              </a:spcAft>
              <a:buSzPts val="1200"/>
              <a:buChar char="─"/>
            </a:pPr>
            <a:r>
              <a:rPr lang="en" sz="1200">
                <a:solidFill>
                  <a:schemeClr val="dk1"/>
                </a:solidFill>
              </a:rPr>
              <a:t>UK's </a:t>
            </a:r>
            <a:r>
              <a:rPr lang="en" sz="1200">
                <a:solidFill>
                  <a:schemeClr val="dk1"/>
                </a:solidFill>
                <a:uFill>
                  <a:noFill/>
                </a:uFill>
                <a:hlinkClick r:id="rId4"/>
              </a:rPr>
              <a:t>data.gov.uk</a:t>
            </a:r>
            <a:r>
              <a:rPr lang="en" sz="1200">
                <a:solidFill>
                  <a:schemeClr val="dk1"/>
                </a:solidFill>
              </a:rPr>
              <a:t>, </a:t>
            </a:r>
            <a:endParaRPr sz="1200">
              <a:solidFill>
                <a:schemeClr val="dk1"/>
              </a:solidFill>
            </a:endParaRPr>
          </a:p>
          <a:p>
            <a:pPr indent="-304800" lvl="1" marL="914400" marR="0" rtl="0" algn="l">
              <a:lnSpc>
                <a:spcPct val="115000"/>
              </a:lnSpc>
              <a:spcBef>
                <a:spcPts val="0"/>
              </a:spcBef>
              <a:spcAft>
                <a:spcPts val="0"/>
              </a:spcAft>
              <a:buSzPts val="1200"/>
              <a:buChar char="─"/>
            </a:pPr>
            <a:r>
              <a:rPr lang="en" sz="1200">
                <a:solidFill>
                  <a:schemeClr val="dk1"/>
                </a:solidFill>
              </a:rPr>
              <a:t>Dutch National Data Register</a:t>
            </a:r>
            <a:endParaRPr sz="1200">
              <a:solidFill>
                <a:schemeClr val="dk1"/>
              </a:solidFill>
            </a:endParaRPr>
          </a:p>
          <a:p>
            <a:pPr indent="-304800" lvl="1" marL="914400" marR="0" rtl="0" algn="l">
              <a:lnSpc>
                <a:spcPct val="115000"/>
              </a:lnSpc>
              <a:spcBef>
                <a:spcPts val="0"/>
              </a:spcBef>
              <a:spcAft>
                <a:spcPts val="0"/>
              </a:spcAft>
              <a:buSzPts val="1200"/>
              <a:buChar char="─"/>
            </a:pPr>
            <a:r>
              <a:rPr lang="en" sz="1200">
                <a:solidFill>
                  <a:schemeClr val="dk1"/>
                </a:solidFill>
              </a:rPr>
              <a:t>United States government's </a:t>
            </a:r>
            <a:r>
              <a:rPr lang="en" sz="1200">
                <a:solidFill>
                  <a:schemeClr val="dk1"/>
                </a:solidFill>
                <a:uFill>
                  <a:noFill/>
                </a:uFill>
                <a:hlinkClick r:id="rId5"/>
              </a:rPr>
              <a:t>Data.gov</a:t>
            </a:r>
            <a:r>
              <a:rPr lang="en" sz="1200">
                <a:solidFill>
                  <a:schemeClr val="dk1"/>
                </a:solidFill>
              </a:rPr>
              <a:t> </a:t>
            </a:r>
            <a:endParaRPr sz="1200">
              <a:solidFill>
                <a:schemeClr val="dk1"/>
              </a:solidFill>
            </a:endParaRPr>
          </a:p>
          <a:p>
            <a:pPr indent="-304800" lvl="1" marL="914400" marR="0" rtl="0" algn="l">
              <a:lnSpc>
                <a:spcPct val="115000"/>
              </a:lnSpc>
              <a:spcBef>
                <a:spcPts val="0"/>
              </a:spcBef>
              <a:spcAft>
                <a:spcPts val="0"/>
              </a:spcAft>
              <a:buSzPts val="1200"/>
              <a:buChar char="─"/>
            </a:pPr>
            <a:r>
              <a:rPr lang="en" sz="1200">
                <a:solidFill>
                  <a:schemeClr val="dk1"/>
                </a:solidFill>
              </a:rPr>
              <a:t>Australian government's "Gov 2.0"</a:t>
            </a:r>
            <a:endParaRPr sz="1200">
              <a:solidFill>
                <a:schemeClr val="dk1"/>
              </a:solidFill>
            </a:endParaRPr>
          </a:p>
          <a:p>
            <a:pPr indent="-304800" lvl="1" marL="914400" marR="0" rtl="0" algn="l">
              <a:lnSpc>
                <a:spcPct val="115000"/>
              </a:lnSpc>
              <a:spcBef>
                <a:spcPts val="0"/>
              </a:spcBef>
              <a:spcAft>
                <a:spcPts val="0"/>
              </a:spcAft>
              <a:buSzPts val="1200"/>
              <a:buChar char="─"/>
            </a:pPr>
            <a:r>
              <a:rPr lang="en" sz="1200">
                <a:solidFill>
                  <a:schemeClr val="dk1"/>
                </a:solidFill>
              </a:rPr>
              <a:t>European data portal</a:t>
            </a:r>
            <a:endParaRPr sz="1200">
              <a:solidFill>
                <a:schemeClr val="dk1"/>
              </a:solidFill>
            </a:endParaRPr>
          </a:p>
          <a:p>
            <a:pPr indent="0" lvl="0" marL="0" marR="0" rtl="0" algn="l">
              <a:lnSpc>
                <a:spcPct val="115000"/>
              </a:lnSpc>
              <a:spcBef>
                <a:spcPts val="1000"/>
              </a:spcBef>
              <a:spcAft>
                <a:spcPts val="1000"/>
              </a:spcAft>
              <a:buNone/>
            </a:pPr>
            <a:r>
              <a:t/>
            </a:r>
            <a:endParaRPr sz="12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Shape 164"/>
          <p:cNvSpPr txBox="1"/>
          <p:nvPr>
            <p:ph type="title"/>
          </p:nvPr>
        </p:nvSpPr>
        <p:spPr>
          <a:xfrm>
            <a:off x="436275" y="257325"/>
            <a:ext cx="8396100" cy="760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Why CKAN? (optional)</a:t>
            </a:r>
            <a:endParaRPr/>
          </a:p>
        </p:txBody>
      </p:sp>
      <p:sp>
        <p:nvSpPr>
          <p:cNvPr id="165" name="Shape 165"/>
          <p:cNvSpPr txBox="1"/>
          <p:nvPr>
            <p:ph idx="1" type="body"/>
          </p:nvPr>
        </p:nvSpPr>
        <p:spPr>
          <a:xfrm>
            <a:off x="436275" y="1429625"/>
            <a:ext cx="7272000" cy="3218100"/>
          </a:xfrm>
          <a:prstGeom prst="rect">
            <a:avLst/>
          </a:prstGeom>
        </p:spPr>
        <p:txBody>
          <a:bodyPr anchorCtr="0" anchor="t" bIns="91425" lIns="91425" spcFirstLastPara="1" rIns="91425" wrap="square" tIns="91425">
            <a:noAutofit/>
          </a:bodyPr>
          <a:lstStyle/>
          <a:p>
            <a:pPr indent="-342900" lvl="0" marL="457200" rtl="0">
              <a:lnSpc>
                <a:spcPct val="150000"/>
              </a:lnSpc>
              <a:spcBef>
                <a:spcPts val="0"/>
              </a:spcBef>
              <a:spcAft>
                <a:spcPts val="0"/>
              </a:spcAft>
              <a:buSzPts val="1800"/>
              <a:buChar char="━"/>
            </a:pPr>
            <a:r>
              <a:rPr lang="en">
                <a:solidFill>
                  <a:schemeClr val="dk1"/>
                </a:solidFill>
              </a:rPr>
              <a:t>Extensible</a:t>
            </a:r>
            <a:endParaRPr>
              <a:solidFill>
                <a:schemeClr val="dk1"/>
              </a:solidFill>
            </a:endParaRPr>
          </a:p>
          <a:p>
            <a:pPr indent="-342900" lvl="0" marL="457200" rtl="0">
              <a:lnSpc>
                <a:spcPct val="150000"/>
              </a:lnSpc>
              <a:spcBef>
                <a:spcPts val="0"/>
              </a:spcBef>
              <a:spcAft>
                <a:spcPts val="0"/>
              </a:spcAft>
              <a:buSzPts val="1800"/>
              <a:buChar char="━"/>
            </a:pPr>
            <a:r>
              <a:rPr lang="en">
                <a:solidFill>
                  <a:schemeClr val="dk1"/>
                </a:solidFill>
              </a:rPr>
              <a:t>Large community (translates to stackoverflow answers)</a:t>
            </a:r>
            <a:endParaRPr>
              <a:solidFill>
                <a:schemeClr val="dk1"/>
              </a:solidFill>
            </a:endParaRPr>
          </a:p>
          <a:p>
            <a:pPr indent="-342900" lvl="0" marL="457200" rtl="0">
              <a:lnSpc>
                <a:spcPct val="150000"/>
              </a:lnSpc>
              <a:spcBef>
                <a:spcPts val="0"/>
              </a:spcBef>
              <a:spcAft>
                <a:spcPts val="0"/>
              </a:spcAft>
              <a:buSzPts val="1800"/>
              <a:buChar char="━"/>
            </a:pPr>
            <a:r>
              <a:rPr lang="en">
                <a:solidFill>
                  <a:schemeClr val="dk1"/>
                </a:solidFill>
              </a:rPr>
              <a:t>Built with python on a postgresql database</a:t>
            </a:r>
            <a:endParaRPr>
              <a:solidFill>
                <a:schemeClr val="dk1"/>
              </a:solidFill>
            </a:endParaRPr>
          </a:p>
          <a:p>
            <a:pPr indent="-342900" lvl="0" marL="457200" rtl="0">
              <a:lnSpc>
                <a:spcPct val="150000"/>
              </a:lnSpc>
              <a:spcBef>
                <a:spcPts val="0"/>
              </a:spcBef>
              <a:spcAft>
                <a:spcPts val="0"/>
              </a:spcAft>
              <a:buSzPts val="1800"/>
              <a:buChar char="━"/>
            </a:pPr>
            <a:r>
              <a:rPr lang="en">
                <a:solidFill>
                  <a:schemeClr val="dk1"/>
                </a:solidFill>
              </a:rPr>
              <a:t>Automatic file data extraction and preview generation</a:t>
            </a:r>
            <a:endParaRPr>
              <a:solidFill>
                <a:schemeClr val="dk1"/>
              </a:solidFill>
            </a:endParaRPr>
          </a:p>
          <a:p>
            <a:pPr indent="-342900" lvl="0" marL="457200" rtl="0">
              <a:lnSpc>
                <a:spcPct val="150000"/>
              </a:lnSpc>
              <a:spcBef>
                <a:spcPts val="0"/>
              </a:spcBef>
              <a:spcAft>
                <a:spcPts val="0"/>
              </a:spcAft>
              <a:buSzPts val="1800"/>
              <a:buChar char="━"/>
            </a:pPr>
            <a:r>
              <a:rPr lang="en">
                <a:solidFill>
                  <a:schemeClr val="dk1"/>
                </a:solidFill>
              </a:rPr>
              <a:t>Support for spatial data </a:t>
            </a:r>
            <a:endParaRPr>
              <a:solidFill>
                <a:schemeClr val="dk1"/>
              </a:solidFill>
            </a:endParaRPr>
          </a:p>
          <a:p>
            <a:pPr indent="-342900" lvl="0" marL="457200" rtl="0">
              <a:lnSpc>
                <a:spcPct val="150000"/>
              </a:lnSpc>
              <a:spcBef>
                <a:spcPts val="0"/>
              </a:spcBef>
              <a:spcAft>
                <a:spcPts val="0"/>
              </a:spcAft>
              <a:buSzPts val="1800"/>
              <a:buChar char="━"/>
            </a:pPr>
            <a:r>
              <a:rPr lang="en">
                <a:solidFill>
                  <a:schemeClr val="dk1"/>
                </a:solidFill>
              </a:rPr>
              <a:t>Integrates data from multiple sources</a:t>
            </a:r>
            <a:endParaRPr>
              <a:solidFill>
                <a:schemeClr val="dk1"/>
              </a:solidFill>
            </a:endParaRPr>
          </a:p>
          <a:p>
            <a:pPr indent="0" lvl="0" marL="0">
              <a:spcBef>
                <a:spcPts val="800"/>
              </a:spcBef>
              <a:spcAft>
                <a:spcPts val="8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Shape 170"/>
          <p:cNvSpPr txBox="1"/>
          <p:nvPr>
            <p:ph type="title"/>
          </p:nvPr>
        </p:nvSpPr>
        <p:spPr>
          <a:xfrm>
            <a:off x="436275" y="257325"/>
            <a:ext cx="8396100" cy="760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Other Open Data Systems</a:t>
            </a:r>
            <a:endParaRPr/>
          </a:p>
        </p:txBody>
      </p:sp>
      <p:sp>
        <p:nvSpPr>
          <p:cNvPr id="171" name="Shape 171"/>
          <p:cNvSpPr txBox="1"/>
          <p:nvPr>
            <p:ph idx="1" type="body"/>
          </p:nvPr>
        </p:nvSpPr>
        <p:spPr>
          <a:xfrm>
            <a:off x="436075" y="1350900"/>
            <a:ext cx="7272000" cy="32181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sz="1400">
                <a:solidFill>
                  <a:schemeClr val="dk1"/>
                </a:solidFill>
              </a:rPr>
              <a:t>Socrata</a:t>
            </a:r>
            <a:endParaRPr sz="1400">
              <a:solidFill>
                <a:schemeClr val="dk1"/>
              </a:solidFill>
            </a:endParaRPr>
          </a:p>
          <a:p>
            <a:pPr indent="-304800" lvl="1" marL="914400" marR="0" rtl="0" algn="l">
              <a:lnSpc>
                <a:spcPct val="115000"/>
              </a:lnSpc>
              <a:spcBef>
                <a:spcPts val="0"/>
              </a:spcBef>
              <a:spcAft>
                <a:spcPts val="0"/>
              </a:spcAft>
              <a:buSzPts val="1200"/>
              <a:buChar char="─"/>
            </a:pPr>
            <a:r>
              <a:rPr lang="en" sz="1200">
                <a:solidFill>
                  <a:schemeClr val="dk1"/>
                </a:solidFill>
              </a:rPr>
              <a:t>cloud-based data visualization and analysis tools for </a:t>
            </a:r>
            <a:r>
              <a:rPr lang="en" sz="1200">
                <a:solidFill>
                  <a:schemeClr val="dk1"/>
                </a:solidFill>
                <a:uFill>
                  <a:noFill/>
                </a:uFill>
                <a:hlinkClick r:id="rId3"/>
              </a:rPr>
              <a:t>opening government data</a:t>
            </a:r>
            <a:endParaRPr sz="1200">
              <a:solidFill>
                <a:schemeClr val="dk1"/>
              </a:solidFill>
            </a:endParaRPr>
          </a:p>
          <a:p>
            <a:pPr indent="-304800" lvl="1" marL="914400" marR="0" rtl="0" algn="l">
              <a:lnSpc>
                <a:spcPct val="115000"/>
              </a:lnSpc>
              <a:spcBef>
                <a:spcPts val="0"/>
              </a:spcBef>
              <a:spcAft>
                <a:spcPts val="0"/>
              </a:spcAft>
              <a:buSzPts val="1200"/>
              <a:buChar char="─"/>
            </a:pPr>
            <a:r>
              <a:rPr lang="en" sz="1200">
                <a:solidFill>
                  <a:schemeClr val="dk1"/>
                </a:solidFill>
              </a:rPr>
              <a:t>issued under a proprietary, closed, exclusive license</a:t>
            </a:r>
            <a:endParaRPr sz="1200">
              <a:solidFill>
                <a:schemeClr val="dk1"/>
              </a:solidFill>
            </a:endParaRPr>
          </a:p>
          <a:p>
            <a:pPr indent="-317500" lvl="0" marL="457200" marR="0" rtl="0" algn="l">
              <a:lnSpc>
                <a:spcPct val="115000"/>
              </a:lnSpc>
              <a:spcBef>
                <a:spcPts val="0"/>
              </a:spcBef>
              <a:spcAft>
                <a:spcPts val="0"/>
              </a:spcAft>
              <a:buSzPts val="1400"/>
              <a:buChar char="━"/>
            </a:pPr>
            <a:r>
              <a:rPr lang="en" sz="1400">
                <a:solidFill>
                  <a:schemeClr val="dk1"/>
                </a:solidFill>
              </a:rPr>
              <a:t>OpenDataSoft</a:t>
            </a:r>
            <a:endParaRPr sz="1400">
              <a:solidFill>
                <a:schemeClr val="dk1"/>
              </a:solidFill>
            </a:endParaRPr>
          </a:p>
          <a:p>
            <a:pPr indent="-304800" lvl="1" marL="914400" marR="0" rtl="0" algn="l">
              <a:lnSpc>
                <a:spcPct val="115000"/>
              </a:lnSpc>
              <a:spcBef>
                <a:spcPts val="0"/>
              </a:spcBef>
              <a:spcAft>
                <a:spcPts val="0"/>
              </a:spcAft>
              <a:buSzPts val="1200"/>
              <a:buChar char="─"/>
            </a:pPr>
            <a:r>
              <a:rPr lang="en" sz="1200">
                <a:solidFill>
                  <a:schemeClr val="dk1"/>
                </a:solidFill>
              </a:rPr>
              <a:t>targets non-technical users who wish to share and visualize data</a:t>
            </a:r>
            <a:endParaRPr sz="1200">
              <a:solidFill>
                <a:schemeClr val="dk1"/>
              </a:solidFill>
            </a:endParaRPr>
          </a:p>
          <a:p>
            <a:pPr indent="-304800" lvl="1" marL="914400" marR="0" rtl="0" algn="l">
              <a:lnSpc>
                <a:spcPct val="115000"/>
              </a:lnSpc>
              <a:spcBef>
                <a:spcPts val="0"/>
              </a:spcBef>
              <a:spcAft>
                <a:spcPts val="0"/>
              </a:spcAft>
              <a:buSzPts val="1200"/>
              <a:buChar char="─"/>
            </a:pPr>
            <a:r>
              <a:rPr lang="en" sz="1200">
                <a:solidFill>
                  <a:schemeClr val="dk1"/>
                </a:solidFill>
              </a:rPr>
              <a:t>a private software company specialized in transforming structured data into </a:t>
            </a:r>
            <a:r>
              <a:rPr lang="en" sz="1200">
                <a:solidFill>
                  <a:schemeClr val="dk1"/>
                </a:solidFill>
                <a:uFill>
                  <a:noFill/>
                </a:uFill>
                <a:hlinkClick r:id="rId4"/>
              </a:rPr>
              <a:t>API</a:t>
            </a:r>
            <a:r>
              <a:rPr lang="en" sz="1200">
                <a:solidFill>
                  <a:schemeClr val="dk1"/>
                </a:solidFill>
              </a:rPr>
              <a:t> and visualizations</a:t>
            </a:r>
            <a:endParaRPr>
              <a:solidFill>
                <a:srgbClr val="222222"/>
              </a:solidFill>
              <a:highlight>
                <a:srgbClr val="FFFFFF"/>
              </a:highlight>
              <a:latin typeface="Arial"/>
              <a:ea typeface="Arial"/>
              <a:cs typeface="Arial"/>
              <a:sym typeface="Arial"/>
            </a:endParaRPr>
          </a:p>
          <a:p>
            <a:pPr indent="-317500" lvl="0" marL="457200" rtl="0">
              <a:spcBef>
                <a:spcPts val="0"/>
              </a:spcBef>
              <a:spcAft>
                <a:spcPts val="0"/>
              </a:spcAft>
              <a:buSzPts val="1400"/>
              <a:buChar char="━"/>
            </a:pPr>
            <a:r>
              <a:rPr lang="en" sz="1400">
                <a:solidFill>
                  <a:schemeClr val="dk1"/>
                </a:solidFill>
              </a:rPr>
              <a:t>Dataverse</a:t>
            </a:r>
            <a:endParaRPr sz="1400">
              <a:solidFill>
                <a:schemeClr val="dk1"/>
              </a:solidFill>
            </a:endParaRPr>
          </a:p>
          <a:p>
            <a:pPr indent="-304800" lvl="1" marL="914400" marR="0" rtl="0" algn="l">
              <a:lnSpc>
                <a:spcPct val="115000"/>
              </a:lnSpc>
              <a:spcBef>
                <a:spcPts val="0"/>
              </a:spcBef>
              <a:spcAft>
                <a:spcPts val="0"/>
              </a:spcAft>
              <a:buSzPts val="1200"/>
              <a:buChar char="─"/>
            </a:pPr>
            <a:r>
              <a:rPr lang="en" sz="1200">
                <a:solidFill>
                  <a:schemeClr val="dk1"/>
                </a:solidFill>
              </a:rPr>
              <a:t>open source web application to share, preserve, cite, explore and analyze research data</a:t>
            </a:r>
            <a:endParaRPr>
              <a:solidFill>
                <a:schemeClr val="dk1"/>
              </a:solidFill>
            </a:endParaRPr>
          </a:p>
          <a:p>
            <a:pPr indent="-317500" lvl="0" marL="457200" rtl="0">
              <a:spcBef>
                <a:spcPts val="0"/>
              </a:spcBef>
              <a:spcAft>
                <a:spcPts val="0"/>
              </a:spcAft>
              <a:buSzPts val="1400"/>
              <a:buChar char="━"/>
            </a:pPr>
            <a:r>
              <a:rPr lang="en" sz="1400">
                <a:solidFill>
                  <a:schemeClr val="dk1"/>
                </a:solidFill>
                <a:uFill>
                  <a:noFill/>
                </a:uFill>
                <a:hlinkClick r:id="rId5"/>
              </a:rPr>
              <a:t>DSpace</a:t>
            </a:r>
            <a:endParaRPr sz="1400">
              <a:solidFill>
                <a:schemeClr val="dk1"/>
              </a:solidFill>
            </a:endParaRPr>
          </a:p>
          <a:p>
            <a:pPr indent="-304800" lvl="1" marL="914400" marR="0" rtl="0" algn="l">
              <a:lnSpc>
                <a:spcPct val="115000"/>
              </a:lnSpc>
              <a:spcBef>
                <a:spcPts val="0"/>
              </a:spcBef>
              <a:spcAft>
                <a:spcPts val="0"/>
              </a:spcAft>
              <a:buSzPts val="1200"/>
              <a:buChar char="─"/>
            </a:pPr>
            <a:r>
              <a:rPr lang="en" sz="1200">
                <a:solidFill>
                  <a:schemeClr val="dk1"/>
                </a:solidFill>
                <a:uFill>
                  <a:noFill/>
                </a:uFill>
                <a:hlinkClick r:id="rId6"/>
              </a:rPr>
              <a:t>open source</a:t>
            </a:r>
            <a:r>
              <a:rPr lang="en" sz="1200">
                <a:solidFill>
                  <a:schemeClr val="dk1"/>
                </a:solidFill>
              </a:rPr>
              <a:t> repository software package typically used for creating </a:t>
            </a:r>
            <a:r>
              <a:rPr lang="en" sz="1200">
                <a:solidFill>
                  <a:schemeClr val="dk1"/>
                </a:solidFill>
                <a:uFill>
                  <a:noFill/>
                </a:uFill>
                <a:hlinkClick r:id="rId7"/>
              </a:rPr>
              <a:t>open access</a:t>
            </a:r>
            <a:r>
              <a:rPr lang="en" sz="1200">
                <a:solidFill>
                  <a:schemeClr val="dk1"/>
                </a:solidFill>
              </a:rPr>
              <a:t> repositories for scholarly and/or published digital content</a:t>
            </a:r>
            <a:endParaRPr sz="1200">
              <a:solidFill>
                <a:schemeClr val="dk1"/>
              </a:solidFill>
            </a:endParaRPr>
          </a:p>
          <a:p>
            <a:pPr indent="0" lvl="0" marL="0" marR="0" rtl="0" algn="l">
              <a:lnSpc>
                <a:spcPct val="115000"/>
              </a:lnSpc>
              <a:spcBef>
                <a:spcPts val="1000"/>
              </a:spcBef>
              <a:spcAft>
                <a:spcPts val="0"/>
              </a:spcAft>
              <a:buNone/>
            </a:pPr>
            <a:r>
              <a:t/>
            </a:r>
            <a:endParaRPr sz="1400">
              <a:solidFill>
                <a:schemeClr val="dk1"/>
              </a:solidFill>
            </a:endParaRPr>
          </a:p>
          <a:p>
            <a:pPr indent="0" lvl="0" marL="457200" marR="0" rtl="0" algn="l">
              <a:lnSpc>
                <a:spcPct val="115000"/>
              </a:lnSpc>
              <a:spcBef>
                <a:spcPts val="1000"/>
              </a:spcBef>
              <a:spcAft>
                <a:spcPts val="1000"/>
              </a:spcAft>
              <a:buNone/>
            </a:pPr>
            <a:r>
              <a:t/>
            </a:r>
            <a:endParaRPr sz="12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Shape 176"/>
          <p:cNvSpPr txBox="1"/>
          <p:nvPr>
            <p:ph type="title"/>
          </p:nvPr>
        </p:nvSpPr>
        <p:spPr>
          <a:xfrm>
            <a:off x="436275" y="257325"/>
            <a:ext cx="8396100" cy="760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a:t>What’s on-going &amp; next?</a:t>
            </a:r>
            <a:endParaRPr/>
          </a:p>
        </p:txBody>
      </p:sp>
      <p:sp>
        <p:nvSpPr>
          <p:cNvPr id="177" name="Shape 177"/>
          <p:cNvSpPr txBox="1"/>
          <p:nvPr>
            <p:ph idx="1" type="body"/>
          </p:nvPr>
        </p:nvSpPr>
        <p:spPr>
          <a:xfrm>
            <a:off x="436075" y="1350900"/>
            <a:ext cx="6853500" cy="3641100"/>
          </a:xfrm>
          <a:prstGeom prst="rect">
            <a:avLst/>
          </a:prstGeom>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SzPts val="1400"/>
              <a:buChar char="━"/>
            </a:pPr>
            <a:r>
              <a:rPr lang="en" sz="1400"/>
              <a:t>On-going</a:t>
            </a:r>
            <a:endParaRPr sz="1400"/>
          </a:p>
          <a:p>
            <a:pPr indent="-304800" lvl="1" marL="914400" marR="0" rtl="0" algn="l">
              <a:lnSpc>
                <a:spcPct val="115000"/>
              </a:lnSpc>
              <a:spcBef>
                <a:spcPts val="0"/>
              </a:spcBef>
              <a:spcAft>
                <a:spcPts val="0"/>
              </a:spcAft>
              <a:buSzPts val="1200"/>
              <a:buChar char="─"/>
            </a:pPr>
            <a:r>
              <a:rPr lang="en" sz="1200"/>
              <a:t>Metadata collection</a:t>
            </a:r>
            <a:endParaRPr sz="1200"/>
          </a:p>
          <a:p>
            <a:pPr indent="-304800" lvl="1" marL="914400" marR="0" rtl="0" algn="l">
              <a:lnSpc>
                <a:spcPct val="115000"/>
              </a:lnSpc>
              <a:spcBef>
                <a:spcPts val="0"/>
              </a:spcBef>
              <a:spcAft>
                <a:spcPts val="0"/>
              </a:spcAft>
              <a:buSzPts val="1200"/>
              <a:buChar char="─"/>
            </a:pPr>
            <a:r>
              <a:rPr lang="en" sz="1200"/>
              <a:t>Knowledge transfer and hand-over</a:t>
            </a:r>
            <a:endParaRPr sz="1200"/>
          </a:p>
          <a:p>
            <a:pPr indent="-304800" lvl="0" marL="457200" marR="0" rtl="0" algn="l">
              <a:lnSpc>
                <a:spcPct val="115000"/>
              </a:lnSpc>
              <a:spcBef>
                <a:spcPts val="0"/>
              </a:spcBef>
              <a:spcAft>
                <a:spcPts val="0"/>
              </a:spcAft>
              <a:buClr>
                <a:srgbClr val="FFFFFF"/>
              </a:buClr>
              <a:buSzPts val="1200"/>
              <a:buChar char="━"/>
            </a:pPr>
            <a:r>
              <a:t/>
            </a:r>
            <a:endParaRPr sz="1200">
              <a:solidFill>
                <a:srgbClr val="FFFFFF"/>
              </a:solidFill>
            </a:endParaRPr>
          </a:p>
          <a:p>
            <a:pPr indent="-317500" lvl="0" marL="457200" marR="0" rtl="0" algn="l">
              <a:lnSpc>
                <a:spcPct val="115000"/>
              </a:lnSpc>
              <a:spcBef>
                <a:spcPts val="0"/>
              </a:spcBef>
              <a:spcAft>
                <a:spcPts val="0"/>
              </a:spcAft>
              <a:buSzPts val="1400"/>
              <a:buChar char="━"/>
            </a:pPr>
            <a:r>
              <a:rPr lang="en" sz="1400"/>
              <a:t>Further Usage and Development</a:t>
            </a:r>
            <a:endParaRPr/>
          </a:p>
          <a:p>
            <a:pPr indent="-304800" lvl="1" marL="914400" marR="0" rtl="0" algn="l">
              <a:lnSpc>
                <a:spcPct val="115000"/>
              </a:lnSpc>
              <a:spcBef>
                <a:spcPts val="0"/>
              </a:spcBef>
              <a:spcAft>
                <a:spcPts val="0"/>
              </a:spcAft>
              <a:buSzPts val="1200"/>
              <a:buChar char="─"/>
            </a:pPr>
            <a:r>
              <a:rPr lang="en" sz="1200"/>
              <a:t>Interoperability</a:t>
            </a:r>
            <a:endParaRPr sz="1200"/>
          </a:p>
          <a:p>
            <a:pPr indent="-304800" lvl="1" marL="914400" marR="0" rtl="0" algn="l">
              <a:lnSpc>
                <a:spcPct val="115000"/>
              </a:lnSpc>
              <a:spcBef>
                <a:spcPts val="0"/>
              </a:spcBef>
              <a:spcAft>
                <a:spcPts val="0"/>
              </a:spcAft>
              <a:buSzPts val="1200"/>
              <a:buChar char="─"/>
            </a:pPr>
            <a:r>
              <a:rPr lang="en" sz="1200"/>
              <a:t>Open Data</a:t>
            </a:r>
            <a:endParaRPr sz="1200"/>
          </a:p>
          <a:p>
            <a:pPr indent="-304800" lvl="0" marL="457200" marR="0" rtl="0" algn="l">
              <a:lnSpc>
                <a:spcPct val="115000"/>
              </a:lnSpc>
              <a:spcBef>
                <a:spcPts val="0"/>
              </a:spcBef>
              <a:spcAft>
                <a:spcPts val="0"/>
              </a:spcAft>
              <a:buClr>
                <a:srgbClr val="FFFFFF"/>
              </a:buClr>
              <a:buSzPts val="1200"/>
              <a:buChar char="━"/>
            </a:pPr>
            <a:r>
              <a:t/>
            </a:r>
            <a:endParaRPr sz="1200">
              <a:solidFill>
                <a:srgbClr val="FFFFFF"/>
              </a:solidFill>
            </a:endParaRPr>
          </a:p>
          <a:p>
            <a:pPr indent="-317500" lvl="0" marL="457200" marR="0" rtl="0" algn="l">
              <a:lnSpc>
                <a:spcPct val="115000"/>
              </a:lnSpc>
              <a:spcBef>
                <a:spcPts val="0"/>
              </a:spcBef>
              <a:spcAft>
                <a:spcPts val="0"/>
              </a:spcAft>
              <a:buSzPts val="1400"/>
              <a:buChar char="━"/>
            </a:pPr>
            <a:r>
              <a:rPr lang="en" sz="1400"/>
              <a:t>Improvements</a:t>
            </a:r>
            <a:endParaRPr/>
          </a:p>
          <a:p>
            <a:pPr indent="-304800" lvl="1" marL="914400" rtl="0">
              <a:spcBef>
                <a:spcPts val="0"/>
              </a:spcBef>
              <a:spcAft>
                <a:spcPts val="0"/>
              </a:spcAft>
              <a:buSzPts val="1200"/>
              <a:buChar char="─"/>
            </a:pPr>
            <a:r>
              <a:rPr lang="en" sz="1200">
                <a:solidFill>
                  <a:schemeClr val="dk1"/>
                </a:solidFill>
              </a:rPr>
              <a:t>Customization</a:t>
            </a:r>
            <a:endParaRPr sz="1200"/>
          </a:p>
          <a:p>
            <a:pPr indent="-304800" lvl="1" marL="914400" marR="0" rtl="0" algn="l">
              <a:lnSpc>
                <a:spcPct val="115000"/>
              </a:lnSpc>
              <a:spcBef>
                <a:spcPts val="0"/>
              </a:spcBef>
              <a:spcAft>
                <a:spcPts val="0"/>
              </a:spcAft>
              <a:buSzPts val="1200"/>
              <a:buChar char="─"/>
            </a:pPr>
            <a:r>
              <a:rPr lang="en" sz="1200"/>
              <a:t>Requirements collection</a:t>
            </a:r>
            <a:endParaRPr sz="1200"/>
          </a:p>
          <a:p>
            <a:pPr indent="-304800" lvl="1" marL="914400" marR="0" rtl="0" algn="l">
              <a:lnSpc>
                <a:spcPct val="115000"/>
              </a:lnSpc>
              <a:spcBef>
                <a:spcPts val="0"/>
              </a:spcBef>
              <a:spcAft>
                <a:spcPts val="0"/>
              </a:spcAft>
              <a:buSzPts val="1200"/>
              <a:buChar char="─"/>
            </a:pPr>
            <a:r>
              <a:rPr lang="en" sz="1200"/>
              <a:t>Suggestions for Improvement?</a:t>
            </a:r>
            <a:endParaRPr sz="1200"/>
          </a:p>
          <a:p>
            <a:pPr indent="-304800" lvl="1" marL="914400" marR="0" rtl="0" algn="l">
              <a:lnSpc>
                <a:spcPct val="115000"/>
              </a:lnSpc>
              <a:spcBef>
                <a:spcPts val="0"/>
              </a:spcBef>
              <a:spcAft>
                <a:spcPts val="0"/>
              </a:spcAft>
              <a:buSzPts val="1200"/>
              <a:buChar char="─"/>
            </a:pPr>
            <a:r>
              <a:rPr lang="en" sz="1200"/>
              <a:t>What do you want to find in the Data Catalog?</a:t>
            </a:r>
            <a:endParaRPr sz="1200"/>
          </a:p>
          <a:p>
            <a:pPr indent="-304800" lvl="0" marL="457200" marR="0" rtl="0" algn="l">
              <a:lnSpc>
                <a:spcPct val="115000"/>
              </a:lnSpc>
              <a:spcBef>
                <a:spcPts val="0"/>
              </a:spcBef>
              <a:spcAft>
                <a:spcPts val="0"/>
              </a:spcAft>
              <a:buClr>
                <a:srgbClr val="FFFFFF"/>
              </a:buClr>
              <a:buSzPts val="1200"/>
              <a:buChar char="━"/>
            </a:pPr>
            <a:r>
              <a:t/>
            </a:r>
            <a:endParaRPr sz="1400"/>
          </a:p>
          <a:p>
            <a:pPr indent="-317500" lvl="0" marL="457200" marR="0" rtl="0" algn="l">
              <a:lnSpc>
                <a:spcPct val="115000"/>
              </a:lnSpc>
              <a:spcBef>
                <a:spcPts val="0"/>
              </a:spcBef>
              <a:spcAft>
                <a:spcPts val="0"/>
              </a:spcAft>
              <a:buClr>
                <a:srgbClr val="FFFFFF"/>
              </a:buClr>
              <a:buSzPts val="1400"/>
              <a:buChar char="━"/>
            </a:pPr>
            <a:r>
              <a:t/>
            </a:r>
            <a:endParaRPr>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Shape 182"/>
          <p:cNvSpPr txBox="1"/>
          <p:nvPr>
            <p:ph type="title"/>
          </p:nvPr>
        </p:nvSpPr>
        <p:spPr>
          <a:xfrm>
            <a:off x="643241" y="2150850"/>
            <a:ext cx="7714200" cy="1464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Metadata from HIS &amp; Excel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